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6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  <p:sp>
        <p:nvSpPr>
          <p:cNvPr id="4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治疗过... text has been truncated due to evaluation version limitation.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3.时间轴... text has been truncated due to evaluation version limitation.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  <p:sp>
        <p:nvSpPr>
          <p:cNvPr id="21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诊疗体... text has been truncated due to evaluation version limitation.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1.疗效评... text has been truncated due to evaluation version limitation.</a:t>
            </a:r>
          </a:p>
        </p:txBody>
      </p:sp>
      <p:sp>
        <p:nvSpPr>
          <p:cNvPr id="20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... text has been truncated due to evaluation version limitation.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  <p:sp>
        <p:nvSpPr>
          <p:cNvPr id="8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{titl... text has been truncated due to evaluation version limitation.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  <p:sp>
        <p:nvSpPr>
          <p:cNvPr id="15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病例简... text has been truncated due to evaluation version limitation.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1.... text has been truncated due to evaluation version limitation.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20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患者基... text has been truncated due to evaluation version limitation.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1.人口学... text has been truncated due to evaluation version limitation.</a:t>
            </a:r>
          </a:p>
        </p:txBody>
      </p:sp>
      <p:sp>
        <p:nvSpPr>
          <p:cNvPr id="20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入院后... text has been truncated due to evaluation version limitation.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1.体格检... text has been truncated due to evaluation version limitation.</a:t>
            </a:r>
          </a:p>
        </p:txBody>
      </p:sp>
      <p:sp>
        <p:nvSpPr>
          <p:cNvPr id="20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入院后... text has been truncated due to evaluation version limitation.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3.影像学... text has been truncated due to evaluation version limitation.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080000" y="1905000"/>
            <a:ext cx="3810000" cy="2286000"/>
          </a:xfrm>
          <a:prstGeom prst="rect">
            <a:avLst/>
          </a:prstGeom>
        </p:spPr>
      </p:pic>
      <p:sp>
        <p:nvSpPr>
          <p:cNvPr id="22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诊断评... text has been truncated due to evaluation version limitation.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... text has been truncated due to evaluation version limitation.</a:t>
            </a:r>
          </a:p>
        </p:txBody>
      </p:sp>
      <p:sp>
        <p:nvSpPr>
          <p:cNvPr id="20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治疗过... text has been truncated due to evaluation version limitation.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1.药物：... text has been truncated due to evaluation version limitation.</a:t>
            </a:r>
          </a:p>
        </p:txBody>
      </p:sp>
      <p:sp>
        <p:nvSpPr>
          <p:cNvPr id="20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治疗过... text has been truncated due to evaluation version limitation.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3.微生物... text has been truncated due to evaluation version limitation.</a:t>
            </a:r>
          </a:p>
        </p:txBody>
      </p:sp>
      <p:sp>
        <p:nvSpPr>
          <p:cNvPr id="20" name="TextBox"/>
          <p:cNvSpPr txBox="1">
            <a:spLocks noGrp="1" noSelect="1" noRot="1" noMove="1"/>
          </p:cNvSpPr>
          <p:nvPr/>
        </p:nvSpPr>
        <p:spPr>
          <a:xfrm>
            <a:off x="2553970" y="2455228"/>
            <a:ext cx="6411372" cy="1569660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>
            <a:lvl1pPr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 lang="en-US" sz="3200" b="1" noProof="1" dirty="0">
                <a:solidFill>
                  <a:prstClr val="red">
                    <a:lumOff val="30000"/>
                    <a:alpha val="40000"/>
                  </a:prstClr>
                </a:solidFill>
                <a:effectLst>
                  <a:outerShdw blurRad="50800" dist="38100" algn="tr" rotWithShape="0">
                    <a:prstClr val="black">
                      <a:alpha val="8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algn="ctr"/>
            <a:r>
              <a:t>Evaluation only.</a:t>
            </a:r>
          </a:p>
          <a:p>
            <a:pPr algn="ctr"/>
            <a:r>
              <a:t>Created with Aspose.Slides for .NET 4.0 Client Profile 24.12.</a:t>
            </a:r>
          </a:p>
          <a:p>
            <a:pPr algn="ctr"/>
            <a:r>
              <a:t>Copyright 2004-2024Aspose Pty Ltd.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22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39</cp:revision>
  <dcterms:created xsi:type="dcterms:W3CDTF">2025-04-26T19:54:00Z</dcterms:created>
  <dcterms:modified xsi:type="dcterms:W3CDTF">2025-10-10T12:27:28Z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2052-12.1.0.22529</vt:lpwstr>
  </property>
</Properties>
</file>