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1.疗效评价：效果佳安全性好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2.局限性：院外购药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3.结论：依拉环素安全性好疗效佳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一例肝移植术后患者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1.独特性：肝移植复杂感染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2.背景：41岁 肝切除术后移植抗感染过程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1.人口学信息：41岁 男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2.主诉：肝移植术后 发热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38.8度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CRP高 白细胞高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1.初步诊断：肝移植术后 发热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2.诊断依据：肝切后肝移植术后 腹水培养CRKP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3.鉴别诊断：需要鉴别其他部位感染如肺部 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1.药物：头孢他定阿维巴坦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2.手术：2025.9.15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3.微生物/病理结果：腹水培养CRKP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4.方案调整：改依拉环素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2025-10-10T14:57:32Z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