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7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8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1.疗效评价：安全性可，疗效可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2.局限性：医保范围外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3.结论：依拉环素在抗感染过程中疗效可靠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总体耐受性可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  肝肾毒性不大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移植过程中抗感染治疗分享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1.独特性：移植过程中合并严重感染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2.背景：既往细胞治疗后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1.人口学信息：10岁，男，学生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2.主诉：白血病化疗后复发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血压100/60mmHg，血氧100%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胸片提示肺纹理增多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1.初步诊断：治疗后感染控制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2.诊断依据：骨髓micm检查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3.鉴别诊断：诊断明确，无需鉴别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1.药物：美罗培南治疗过程中合并感染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2.手术：无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4.方案调整：更改依拉环素抗感染治疗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5.指标追踪：体温好转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38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39</cp:revision>
  <dcterms:created xsi:type="dcterms:W3CDTF">2025-04-26T19:54:00Z</dcterms:created>
  <dcterms:modified xsi:type="dcterms:W3CDTF">2025-10-10T14:50:55Z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2052-12.1.0.22529</vt:lpwstr>
  </property>
</Properties>
</file>