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10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Relationship Id="rId8" Type="http://schemas.openxmlformats.org/officeDocument/2006/relationships/image" Target="../media/image8.jpeg" /><Relationship Id="rId9" Type="http://schemas.openxmlformats.org/officeDocument/2006/relationships/image" Target="../media/image9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1.疗效评价：达到临床治愈 体温恢复正常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2.局限性：血培养 阴性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3.结论：强化病原菌筛查可以 改善抗感染预后结局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粒缺伴发热败血症病例分享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1.独特性：患者白血病 移植后复发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2.背景：重症免疫缺陷 基础疾病较多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1.人口学信息：女性 35岁 武汉居住 职工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2.主诉：患者间断发热伴有寒战7天 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3.既往史：无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血氧 99 血压 120/80mmHg 体温 38.7度 心率98次/分  精神差 食欲差 双肺可闻及少量散在分布干湿性啰音 心率齐 未闻及明显心脏杂音 腹部胀气 肠鸣音活跃 无明显压痛反跳痛肌紧张 双下肢无水肿。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肺CT：肺部炎症   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810000" cy="2286000"/>
          </a:xfrm>
          <a:prstGeom prst="rect">
            <a:avLst/>
          </a:prstGeom>
        </p:spPr>
      </p:pic>
      <p:pic>
        <p:nvPicPr>
          <p:cNvPr id="23" name="New picture" title=""/>
          <p:cNvPicPr/>
          <p:nvPr/>
        </p:nvPicPr>
        <p:blipFill>
          <a:blip r:embed="rId9"/>
          <a:stretch>
            <a:fillRect/>
          </a:stretch>
        </p:blipFill>
        <p:spPr>
          <a:xfrm>
            <a:off x="5080000" y="42545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1.初步诊断：大肠埃希菌败血症 肾功能不全 肺部毛霉菌感染 重症免疫缺陷 白血病恶性肿瘤复发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2.诊断依据：血病原微生物检查：大肠埃希菌阳性 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3.鉴别诊断：排除肺部结核诊断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1.药物：给予替加环素 1只 q12h 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美罗培南1g  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3.微生物/病理结果：血病原微生物检查：大肠埃希菌阳性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4.方案调整：因严重恶心呕吐 更换为美罗培南联合依拉环素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5.指标追踪：体温逐渐恢复正常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38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39</cp:revision>
  <dcterms:created xsi:type="dcterms:W3CDTF">2025-04-26T19:54:00Z</dcterms:created>
  <dcterms:modified xsi:type="dcterms:W3CDTF">2025-10-10T23:57:54Z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2052-12.1.0.22529</vt:lpwstr>
  </property>
</Properties>
</file>