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1.疗效评价：本例抗感染治疗方案达到临床治愈，患者好转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3.结论：病原学证据可以改善患者抗生素使用选择，依拉环素对本例患者起到了重要的作用。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一例创伤性脑疝合并肺部感染患者病例分享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1.独特性：高龄合并脑外伤合并肺部感染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2.背景：患者高龄，脑疝合并肺部感染，最终好转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1.人口学信息：71岁，女性，无，扬州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2.主诉：患者因外伤致头疼头晕5小时余入院，CT示多发脑挫伤、脑疝，我科会诊后以创伤性脑疝收入病房。病程中患者神志不清，无大小便失禁。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3.既往史：既往体检，否认糖尿病、高血压、冠心病等病史，否认家族遗传病、否认手术史、有烟酒嗜好。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T37.5℃，BP125/80，HR94，R20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意识不清，双瞳等大等圆，直径约3mm，光敏，颈软，四肢可见自主活动，病理征未引出。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头颅CT示多发脑挫伤，肺部CT示肺部感染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1.初步诊断：双侧多发脑挫伤、肺部感染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2.诊断依据：痰培养检出肺炎克雷伯杆菌CRE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 q12h ivgtt*7天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2.手术：颅内血肿清除术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3.微生物/病理结果：痰培养检出肺炎克雷伯杆菌CRE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4.方案调整：因肾功能不全调整抗生素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5.指标追踪：体温、炎症指标开始下降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2025-10-10T23:38:48Z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