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  <p:sp>
        <p:nvSpPr>
          <p:cNvPr id="4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... text has been truncated due to evaluation version limitation.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  <p:sp>
        <p:nvSpPr>
          <p:cNvPr id="8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{titl...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  <p:sp>
        <p:nvSpPr>
          <p:cNvPr id="15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3.影像学... text has been truncated due to evaluation version limitation.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sp>
        <p:nvSpPr>
          <p:cNvPr id="21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22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2025-10-10T23:02:05Z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