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  <p:sp>
        <p:nvSpPr>
          <p:cNvPr id="4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3.时间轴... text has been truncated due to evaluation version limitation.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  <p:sp>
        <p:nvSpPr>
          <p:cNvPr id="21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... text has been truncated due to evaluation version limitation.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  <p:sp>
        <p:nvSpPr>
          <p:cNvPr id="8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{titl... text has been truncated due to evaluation version limitation.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  <p:sp>
        <p:nvSpPr>
          <p:cNvPr id="15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1.... text has been truncated due to evaluation version limitation.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22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39</cp:revision>
  <dcterms:created xsi:type="dcterms:W3CDTF">2025-04-26T19:54:00Z</dcterms:created>
  <dcterms:modified xsi:type="dcterms:W3CDTF">2025-10-10T23:01:25Z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2052-12.1.0.22529</vt:lpwstr>
  </property>
</Properties>
</file>