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  <p:sp>
        <p:nvSpPr>
          <p:cNvPr id="2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2025-10-10T22:33:30Z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