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1.疗效评价：疗效评价：改用依拉环素联合方案后，患者体温逐渐降至正常，CRP 从 144.30mg/L 降至 57.71mg/L，PCT 从 0.47ng/ml 降至 0.25ng/ml，肺部影像学示病灶吸收，达到临床治愈及微生物学控制标准。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安全性评价：未观察到依拉环素相关不良反应，患者治疗期间肝肾功能指标稳定（血肌酐 126.80umol/L 降至正常范围），耐受性良好。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2.局限性：术后早期痰标本多次不合格，延误病原学诊断及针对性治疗时机。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未监测依拉环素在肺部组织的药物浓度，无法直接验证其组织穿透性优势。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缺乏耐药菌清除后的长期随访数据，对远期感染复发风险评估不足。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神经外科术后昏迷合并耐碳青霉烯鲍曼不动杆菌肺炎的患者，尽早通过高质量病原学检测明确诊断，及时选用依拉环素等敏感药物联合治疗，可有效控制感染、改善预后，为术后重症耐药感染的救治提供重要参考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依拉环素治疗动脉瘤术后耐碳青霉烯鲍曼不动杆菌肺炎病例报告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1.独特性：动脉瘤术后昏迷患者继发耐碳青霉烯鲍曼不动杆菌肺炎，经碳青霉烯类等多药治疗无效，依拉环素联合方案显效。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2.背景：72 岁男性高血压患者，动脉瘤术后昏迷，继发吸入性肺炎，痰培养示耐碳青霉烯鲍曼不动杆菌，予美罗培南等治疗无效，改用依拉环素联合方案后感染控制，为术后重症感染处理提供经验。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1.人口学信息：72 岁男性，无明确职业，居住地未提及，因右后交通动脉瘤破裂于 2025-06-04 入院，术后继发重症肺炎转入 RICU。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2.主诉：突发人事不省伴呕吐 4 小时，2025-06-04 入院行动脉瘤栓塞术；术后痰多大便，7 月起反复发热，气喘明显，7-14 复查 CT 示双肺大片炎症，转入呼吸与危重症医学科 RICU。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3.既往史：慢性病：高血压病史数年，平素规律服药，血压控制不详。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手术史：2025-06-04 急诊全麻下行经导管介入右侧后交通动脉瘤、右侧大脑中动脉瘤栓塞 + 脑室钻孔外引流术。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过敏史：未提及。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家族史：未提及遗传病、肿瘤病史。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生活方式：未提及吸烟、饮酒史。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 生命体征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入院时 P 81 次 / 分，R 平稳，BP 未明确记录；感染期反复发热，最高体温未明确。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系统查体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头颈：神志昏迷，颈强直，Kernig 征左 ++、右 ++。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胸腹：双肺呼吸音粗，可闻及散在干湿性啰音；心界无扩大，心律齐，未闻及病理性杂音。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四肢：双侧巴氏征阴性。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 影像学检查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2025-06-04 颅脑 CT、CTA：右后交通动脉瘤破裂伴蛛网膜下隙出血，右大脑中动脉瘤。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2025-07-14 胸部 CT：双下肺大片异常高密度影，考虑重症肺炎。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2025-07-25 胸片：右肺感染较前略吸收，右侧胸腔少量积液。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实验室及病原学检查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血常规：WBC 15.10×10⁹/L（6-05）、6.71×10⁹/L（7-10）、6.70×10⁹/L（7-15）。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炎症指标：CRP 12.26mg/L（6-05）、113.72mg/L（7-10）、144.30mg/L（7-15）、57.71mg/L（7-31）；PCT 0.13ng/ml（6-05）、0.47ng/ml（7-15）、0.20ng/ml（7-28）。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病原学：痰培养示泛耐药鲍曼不动杆菌 ++（7-26）；灌洗液 NGS 示鲍曼不动杆菌（序列数 2025054）、MRSA、脑膜脓毒伊丽莎白金菌（7-26）。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 右后交通动脉瘤破裂伴蛛网膜下隙出血 ② 右大脑中动脉瘤 ③ 重症肺炎（耐碳青霉烯鲍曼不动杆菌感染）④ 吸入性肺炎 ⑤ 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2.诊断依据：动脉瘤破裂：突发昏迷伴呕吐，颅脑 CT 示蛛网膜下隙出血及动脉瘤，手术证实诊断。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重症肺炎：术后反复发热、气喘，双肺啰音，CT 示双肺炎症，痰培养及 NGS 检出耐碳青霉烯鲍曼不动杆菌。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高血压：既往高血压病史，规律服药。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3.鉴别诊断：肺栓塞：无胸痛、咯血等症状，BNP 轻度升高，D - 二聚体升高由感染所致，无栓塞影像学证据，排除。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病毒性肺炎：灌洗液 NGS 未检出主要致病病毒，痰培养示细菌感染，排除病毒性肺炎。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2025-10-10T23:32:23Z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