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1.疗效评价：达到微生物培养阴性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3.结论：早期识别感染改善预后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肝移植术后肺炎克雷伯杆菌感染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1.独特性：肝移植术后的免疫抑制人群，CPKP感染的诊治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2.背景：肝移植术后，应用免疫抑制剂的同时合并CPKP感染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1.人口学信息：33岁，男，自由职业，南京人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2.主诉：皮肤粘膜黄染两年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生命体征稳定，巩膜黄染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腹部CT提示肝硬化、腹水，脾大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1.初步诊断：肝硬化失代偿期，门静脉高压，脾大，腹腔积液，黄疸，胆囊结石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2.诊断依据：依据病史、主诉、症状、体征及实验室检查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3.鉴别诊断：排除肠结核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1.药物：伊拉环素50MG+多粘75mg ，Q12h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2.手术：2025-08-03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3.微生物/病理结果：腹腔积液培养出CPKP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4.方案调整：根据敏感药检来选择抗生素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5.指标追踪：动态监测体温、降钙素原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2025-10-10T23:58:54Z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