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  <p:sp>
        <p:nvSpPr>
          <p:cNvPr id="4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  <p:sp>
        <p:nvSpPr>
          <p:cNvPr id="21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... text has been truncated due to evaluation version limitation.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  <p:sp>
        <p:nvSpPr>
          <p:cNvPr id="8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{titl...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  <p:sp>
        <p:nvSpPr>
          <p:cNvPr id="15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1.... text has been truncated due to evaluation version limitation.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3.影像学... text has been truncated due to evaluation version limitation.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sp>
        <p:nvSpPr>
          <p:cNvPr id="22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治疗过... text has been truncated due to evaluation version limitation.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3.微生物... text has been truncated due to evaluation version limitation.</a:t>
            </a:r>
          </a:p>
        </p:txBody>
      </p:sp>
      <p:sp>
        <p:nvSpPr>
          <p:cNvPr id="20" name="TextBox"/>
          <p:cNvSpPr txBox="1">
            <a:spLocks noGrp="1" noSelect="1" noRot="1" noMove="1"/>
          </p:cNvSpPr>
          <p:nvPr/>
        </p:nvSpPr>
        <p:spPr>
          <a:xfrm>
            <a:off x="2553970" y="2455228"/>
            <a:ext cx="6411372" cy="156966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>
            <a:lvl1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sz="3200" b="1" noProof="1" dirty="0">
                <a:solidFill>
                  <a:prstClr val="red">
                    <a:lumOff val="30000"/>
                    <a:alpha val="40000"/>
                  </a:prstClr>
                </a:solidFill>
                <a:effectLst>
                  <a:outerShdw blurRad="50800" dist="38100" algn="tr" rotWithShape="0">
                    <a:prstClr val="black">
                      <a:alpha val="80000"/>
                    </a:prstClr>
                  </a:outerShdw>
                </a:effectLst>
                <a:latin typeface="Calibri" pitchFamily="34" charset="0"/>
              </a:defRPr>
            </a:lvl1pPr>
          </a:lstStyle>
          <a:p>
            <a:pPr algn="ctr"/>
            <a:r>
              <a:t>Evaluation only.</a:t>
            </a:r>
          </a:p>
          <a:p>
            <a:pPr algn="ctr"/>
            <a:r>
              <a:t>Created with Aspose.Slides for .NET 4.0 Client Profile 24.12.</a:t>
            </a:r>
          </a:p>
          <a:p>
            <a:pPr algn="ctr"/>
            <a:r>
              <a:t>Copyright 2004-2024Aspose Pty Ltd.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2025-10-10T22:57:51Z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