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 体温恢复正常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2.局限性：血培养 阴性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3.结论：强化病原菌筛查可以 改善抗感染预后结局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粒缺伴发热败血症病例分享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1.独特性：患者白血病 移植后复发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2.背景：重症免疫缺陷 基础疾病较多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1.人口学信息：女性 35岁 武汉居住 职工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2.主诉：患者间断发热伴有寒战7天 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血氧 99 血压 120/80mmHg 体温 38.7度 心率98次/分  精神差 食欲差 双肺可闻及少量散在分布干湿性啰音 心率齐 未闻及明显心脏杂音 腹部胀气 肠鸣音活跃 无明显压痛反跳痛肌紧张 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肺CT：肺部炎症   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1.初步诊断：大肠埃希菌败血症 肾功能不全 肺部毛霉菌感染 重症免疫缺陷 白血病恶性肿瘤复发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2.诊断依据：血病原微生物检查：大肠埃希菌阳性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3.鉴别诊断：排除肺部结核诊断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1.药物：给予替加环素 1只 q12h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美罗培南1g 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3.微生物/病理结果：血病原微生物检查：大肠埃希菌阳性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4.方案调整：因严重恶心呕吐 更换为美罗培南联合依拉环素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5.指标追踪：体温逐渐恢复正常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2025-10-10T23:57:23Z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