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1.疗效评价：疗效评价：调整为依拉环素联合方案后，患者 PCT 从 9 月 23 日 1.17ng/ml 降至 9 月 26 日 0.70ng/ml，WBC 虽仍偏高但趋于稳定，发热、气促等症状未提及加重，提示感染得到初步控制；但未明确提及症状完全缓解及病原学转阴，暂未达到完全临床治愈及微生物学治愈。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安全性评价：病例资料中未提及患者因抗感染治疗药物（如依拉环素、艾沙康唑等）出现不良反应，亦无相应处理及结局记录，推测患者对治疗方案耐受性尚可。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2.局限性：未行胸部 X 线、CT 等影像学检查，无法直观评估移植肺病变程度、感染范围及排斥反应的影像学表现，影响病情全面判断。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缺乏 CRP 等关键炎症指标的动态监测数据，仅依赖 WBC 和 PCT 评估感染控制情况，指标维度单一。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未详细记录患者调整治疗方案后临床症状（如气促、咳嗽咳痰）的具体变化，难以全面评估疗效。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双肺移植术后合并慢性排斥与混合感染的老年患者，需尽早开展病原学高通量测序明确病原体，结合药物过敏史个体化调整抗感染方案（如选用依拉环素等替代药物），同时动态监测炎症指标与病原学变化，可有效改善治疗效果，为移植后复杂并发症管理提供思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依拉环素治疗肺移植术后混合感染病例报告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1.独特性：老年双肺移植术后 4 年，合并慢性排斥与细菌、真菌、病毒混合感染，且有多种药物过敏史，诊疗难度大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2.背景：74 岁男性双肺移植术后患者，因再发气促、发热入院，确诊慢性排斥反应与混合感染，经多轮抗感染及免疫调节治疗好转，为移植后复杂并发症处理提供经验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1.人口学信息：74 岁男性，无特殊职业，2025 年起长期居住海南省海口市，因肺移植术后并发症入院诊治。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2.主诉：双肺移植术后 4 年余，2025-08-16 再发气促、发热（体温 37.9℃），伴咳嗽、咳白色粘液痰，偶见黄白色痰，于 2025-08-21 入院。此前 7 月曾因类似症状住院，抗感染治疗中两次药物过敏。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3.既往史：慢性病：2025-07 确诊高血压病，无冠心病、肾病病史。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手术史：2020-08-29 行双肺移植术。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过敏史：青霉素类、头孢类药物过敏，无食物过敏史。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家族史：未提及遗传病、肿瘤病史。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生活方式：吸烟 50 余年（1 包 / 日），肺移植术后戒烟；偶少量饮酒。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 生命体征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 36.8℃，P 78 次 / 分，R 25 次 / 分，BP 133/94mmHg。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系统查体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头颈：神志清，气管居中，双侧颈部未触及肿大淋巴结。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胸腹：双侧胸廓对称、肋间隙增宽，呼吸稍促；胸廓扩张度、语音震颤对称，未扪及胸膜摩擦感；双肺呼吸音稍粗，双下肺可闻及散在湿性啰音。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影像学检查：未提及 X 线、CT 等相关影像学检查结果。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病原学检查：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2025-08-23 痰高通量测序：缓症链球菌群（9828 序列数）、光滑念珠菌（301 序列数）、EB 病毒（573 序列数）等。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2025-09-15 检测：缓症链球菌群（10429 序列数）、曲霉属（4061 序列数）、单纯疱疹病毒 1 型（24531 序列数）、EB 病毒（20482 序列数）等。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后续多次检测示曲霉属、单纯疱疹病毒 1 型等序列数波动。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 双肺移植状态 ② 移植肺排斥反应（慢性） ③ 肺部感染 ④ 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2.诊断依据：双肺移植状态：2020-08-29 行双肺移植术，术后长期随访治疗，病史明确。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移植肺排斥反应（慢性）：移植术后 4 年，此前曾确诊慢性排斥反应，临床存在气促等症状，需长期免疫抑制治疗。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肺部感染：发热、咳嗽咳痰，双下肺闻及湿性啰音，痰高通量测序检出缓症链球菌群、曲霉属、单纯疱疹病毒 1 型等多种病原微生物。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高血压：2025-07 住院时测血压 150-160/90-100mmHg，确诊后服用硝苯地平缓释片，入院血压 133/94mmHg。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3.鉴别诊断：排除肺结核：无午后潮热、盗汗、咯血等症状，未检出结核分枝杆菌，故排除。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排除肺纤维化急性加重：虽有肺移植史及气促症状，但病原学检测提示明确感染，且无纤维化急性加重典型影像学证据，故排除。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排除其他病原体感染（如分枝杆菌、支原体）：多次病原学检测未检出相关特殊病原体，故排除。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1.药物：他克莫司 0.5mg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吗替麦考酚酯 0.25g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注射用硫酸艾沙康唑   200mg  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更昔洛韦 0.25g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免疫球蛋白10g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米诺环素   100mg 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07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3.微生物/病理结果：痰培养：结膜脓毒伊丽莎白金菌、鲍曼不动杆菌、曲霉属、光滑念珠菌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4.方案调整：注射用依拉环素    1mg/kg     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注射用硫酸艾沙康唑   200mg  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注射用更昔洛韦     5mg/kg      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吗替麦考酚酯胶囊   0.25g        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他克莫司胶囊  0.5mg       qd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免疫球蛋白10g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5.指标追踪：日期	体温 (℃)	WBC(×10⁹/L)	PCT(ng/ml)	备注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2025-08-16	37.9	-	-	出现症状时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2025-08-21	36.8	-	-	入院查体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2025-08-29	-	11.14	0.10	炎症指标初始监测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2025-09-01	-	12.66	0.08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	-	16.20	0.08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2025-09-05	-	16.65	0.08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2025-09-11	-	11.90	0.12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2025-09-15	-	4.11	1.29	PCT 明显升高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2025-09-17	-	5.13	0.37	PCT 回落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2025-09-18	-	5.52	0.69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2025-09-19	-	5.36	1.00	PCT 再次上升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2025-09-20	-	5.41	1.06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2025-09-21	-	6.89	0.70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2025-09-22	-	10.01	0.73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2025-09-23	-	9.41	1.17	PCT 达峰值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2025-09-24	-	16.15	1.03	调整为依拉环素方案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2025-09-25	-	14.17	0.91	指标略有下降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2025-09-26	-	14.08	0.70	PCT 持续回落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94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2025-10-10T23:32:29Z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