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1.疗效评价：本例抗感染治疗方案达到临床治愈，患者好转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2.局限性：未行支气管肺泡灌洗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3.结论：病原学证据可以改善患者抗生素使用选择，依拉环素对本例患者起到了重要的作用。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一例年青的脑外伤患者合并重症肺炎的诊疗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1.独特性：年青的脑外伤合并重症肺炎，最后好转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2.背景：年青患者，脑外伤合并重症肺炎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1.人口学信息：20岁，男性，其他，扬州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2.主诉：患者因头部外伤后意识不清伴恶心呕吐12小时入院。患者12小时前骑电动车与轿车相撞，伤后意识不清，外院CT示脑挫伤，我科会诊后收入病房。病程中患者神志昏迷，大小便未解。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3.既往史：既往体检，否认糖尿病、高血压、冠心病等病史，否认家族遗传病、否认手术史、有烟酒嗜好。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T37℃，BP125/80，HR94，R20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意识不清，双瞳等大等圆，直径约3mm，光敏，颈软，四肢可见自主活动，病理征未引出。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头颅CT示右侧额颞叶脑挫伤，胸部CT示双下肺炎症。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1.初步诊断：右侧额颞叶脑挫伤、肺部感染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2.诊断依据：痰培养检出肺炎克雷伯杆菌CRE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1.药物：依拉环素50mg q12h ivgtt 7day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2.手术：右侧颅内血肿清除术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3.微生物/病理结果：痰培养检出肺炎克雷伯杆菌CRE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4.方案调整：由原抗生素升级为依拉环素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5.指标追踪：体温和炎症指标开始下降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2025-10-10T23:36:23Z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