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4.12-->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9" r:id="rId3"/>
    <p:sldId id="257" r:id="rId4"/>
    <p:sldId id="264" r:id="rId5"/>
    <p:sldId id="267" r:id="rId6"/>
    <p:sldId id="266" r:id="rId7"/>
    <p:sldId id="287" r:id="rId8"/>
    <p:sldId id="268" r:id="rId9"/>
    <p:sldId id="269" r:id="rId10"/>
    <p:sldId id="293" r:id="rId11"/>
    <p:sldId id="291" r:id="rId12"/>
    <p:sldId id="271" r:id="rId13"/>
    <p:sldId id="263" r:id="rId14"/>
  </p:sldIdLst>
  <p:sldSz cx="11518900" cy="6480175"/>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8" d="100"/>
          <a:sy n="58" d="100"/>
        </p:scale>
        <p:origin x="30" y="939"/>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tags" Target="tags/tag20.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685716" y="1143000"/>
            <a:ext cx="5486568"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440058" y="1060576"/>
            <a:ext cx="8640349" cy="2256160"/>
          </a:xfrm>
        </p:spPr>
        <p:txBody>
          <a:bodyPr anchor="b"/>
          <a:lstStyle>
            <a:lvl1pPr algn="ctr">
              <a:defRPr sz="5670"/>
            </a:lvl1pPr>
          </a:lstStyle>
          <a:p>
            <a:r>
              <a:rPr lang="zh-CN" altLang="en-US"/>
              <a:t>单击此处编辑母版标题样式</a:t>
            </a:r>
            <a:endParaRPr lang="zh-CN" altLang="en-US"/>
          </a:p>
        </p:txBody>
      </p:sp>
      <p:sp>
        <p:nvSpPr>
          <p:cNvPr id="3" name="副标题 2"/>
          <p:cNvSpPr>
            <a:spLocks noGrp="1"/>
          </p:cNvSpPr>
          <p:nvPr>
            <p:ph type="subTitle" idx="1"/>
          </p:nvPr>
        </p:nvSpPr>
        <p:spPr>
          <a:xfrm>
            <a:off x="1440058" y="3403742"/>
            <a:ext cx="8640349" cy="1564611"/>
          </a:xfrm>
        </p:spPr>
        <p:txBody>
          <a:bodyPr/>
          <a:lstStyle>
            <a:lvl1pPr marL="0" indent="0" algn="ctr">
              <a:buNone/>
              <a:defRPr sz="2270"/>
            </a:lvl1pPr>
            <a:lvl2pPr marL="431800" indent="0" algn="ctr">
              <a:buNone/>
              <a:defRPr sz="1890"/>
            </a:lvl2pPr>
            <a:lvl3pPr marL="864235" indent="0" algn="ctr">
              <a:buNone/>
              <a:defRPr sz="1700"/>
            </a:lvl3pPr>
            <a:lvl4pPr marL="1296035" indent="0" algn="ctr">
              <a:buNone/>
              <a:defRPr sz="1510"/>
            </a:lvl4pPr>
            <a:lvl5pPr marL="1727835" indent="0" algn="ctr">
              <a:buNone/>
              <a:defRPr sz="1510"/>
            </a:lvl5pPr>
            <a:lvl6pPr marL="2160270" indent="0" algn="ctr">
              <a:buNone/>
              <a:defRPr sz="1510"/>
            </a:lvl6pPr>
            <a:lvl7pPr marL="2592070" indent="0" algn="ctr">
              <a:buNone/>
              <a:defRPr sz="1510"/>
            </a:lvl7pPr>
            <a:lvl8pPr marL="3023870" indent="0" algn="ctr">
              <a:buNone/>
              <a:defRPr sz="1510"/>
            </a:lvl8pPr>
            <a:lvl9pPr marL="3456305" indent="0" algn="ctr">
              <a:buNone/>
              <a:defRPr sz="151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10;文本">
    <p:spTree>
      <p:nvGrpSpPr>
        <p:cNvPr id="1" name=""/>
        <p:cNvGrpSpPr/>
        <p:nvPr/>
      </p:nvGrpSpPr>
      <p:grpSpPr>
        <a:xfrm>
          <a:off x="0" y="0"/>
          <a:ext cx="0" cy="0"/>
        </a:xfrm>
      </p:grpSpPr>
      <p:sp>
        <p:nvSpPr>
          <p:cNvPr id="2" name="竖排标题 1"/>
          <p:cNvSpPr>
            <a:spLocks noGrp="1"/>
          </p:cNvSpPr>
          <p:nvPr>
            <p:ph type="title" orient="vert"/>
          </p:nvPr>
        </p:nvSpPr>
        <p:spPr>
          <a:xfrm>
            <a:off x="8244333" y="345025"/>
            <a:ext cx="2484100" cy="549189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792032" y="345025"/>
            <a:ext cx="7308295" cy="549189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786032" y="1615615"/>
            <a:ext cx="9936401" cy="2695691"/>
          </a:xfrm>
        </p:spPr>
        <p:txBody>
          <a:bodyPr anchor="b"/>
          <a:lstStyle>
            <a:lvl1pPr>
              <a:defRPr sz="567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86032" y="4336809"/>
            <a:ext cx="9936401" cy="1417600"/>
          </a:xfrm>
        </p:spPr>
        <p:txBody>
          <a:bodyPr/>
          <a:lstStyle>
            <a:lvl1pPr marL="0" indent="0">
              <a:buNone/>
              <a:defRPr sz="2270">
                <a:solidFill>
                  <a:schemeClr val="tx1">
                    <a:tint val="75000"/>
                  </a:schemeClr>
                </a:solidFill>
              </a:defRPr>
            </a:lvl1pPr>
            <a:lvl2pPr marL="431800" indent="0">
              <a:buNone/>
              <a:defRPr sz="1890">
                <a:solidFill>
                  <a:schemeClr val="tx1">
                    <a:tint val="75000"/>
                  </a:schemeClr>
                </a:solidFill>
              </a:defRPr>
            </a:lvl2pPr>
            <a:lvl3pPr marL="864235" indent="0">
              <a:buNone/>
              <a:defRPr sz="1700">
                <a:solidFill>
                  <a:schemeClr val="tx1">
                    <a:tint val="75000"/>
                  </a:schemeClr>
                </a:solidFill>
              </a:defRPr>
            </a:lvl3pPr>
            <a:lvl4pPr marL="1296035" indent="0">
              <a:buNone/>
              <a:defRPr sz="1510">
                <a:solidFill>
                  <a:schemeClr val="tx1">
                    <a:tint val="75000"/>
                  </a:schemeClr>
                </a:solidFill>
              </a:defRPr>
            </a:lvl4pPr>
            <a:lvl5pPr marL="1727835" indent="0">
              <a:buNone/>
              <a:defRPr sz="1510">
                <a:solidFill>
                  <a:schemeClr val="tx1">
                    <a:tint val="75000"/>
                  </a:schemeClr>
                </a:solidFill>
              </a:defRPr>
            </a:lvl5pPr>
            <a:lvl6pPr marL="2160270" indent="0">
              <a:buNone/>
              <a:defRPr sz="1510">
                <a:solidFill>
                  <a:schemeClr val="tx1">
                    <a:tint val="75000"/>
                  </a:schemeClr>
                </a:solidFill>
              </a:defRPr>
            </a:lvl6pPr>
            <a:lvl7pPr marL="2592070" indent="0">
              <a:buNone/>
              <a:defRPr sz="1510">
                <a:solidFill>
                  <a:schemeClr val="tx1">
                    <a:tint val="75000"/>
                  </a:schemeClr>
                </a:solidFill>
              </a:defRPr>
            </a:lvl7pPr>
            <a:lvl8pPr marL="3023870" indent="0">
              <a:buNone/>
              <a:defRPr sz="1510">
                <a:solidFill>
                  <a:schemeClr val="tx1">
                    <a:tint val="75000"/>
                  </a:schemeClr>
                </a:solidFill>
              </a:defRPr>
            </a:lvl8pPr>
            <a:lvl9pPr marL="3456305" indent="0">
              <a:buNone/>
              <a:defRPr sz="151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792032"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832236" y="1725123"/>
            <a:ext cx="4896198" cy="411179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793533" y="345025"/>
            <a:ext cx="9936401" cy="1252589"/>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3533" y="1588613"/>
            <a:ext cx="4873696"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793533" y="2367168"/>
            <a:ext cx="4873696"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832236" y="1588613"/>
            <a:ext cx="4897698" cy="778555"/>
          </a:xfrm>
        </p:spPr>
        <p:txBody>
          <a:bodyPr anchor="b"/>
          <a:lstStyle>
            <a:lvl1pPr marL="0" indent="0">
              <a:buNone/>
              <a:defRPr sz="2270" b="1"/>
            </a:lvl1pPr>
            <a:lvl2pPr marL="431800" indent="0">
              <a:buNone/>
              <a:defRPr sz="1890" b="1"/>
            </a:lvl2pPr>
            <a:lvl3pPr marL="864235" indent="0">
              <a:buNone/>
              <a:defRPr sz="1700" b="1"/>
            </a:lvl3pPr>
            <a:lvl4pPr marL="1296035" indent="0">
              <a:buNone/>
              <a:defRPr sz="1510" b="1"/>
            </a:lvl4pPr>
            <a:lvl5pPr marL="1727835" indent="0">
              <a:buNone/>
              <a:defRPr sz="1510" b="1"/>
            </a:lvl5pPr>
            <a:lvl6pPr marL="2160270" indent="0">
              <a:buNone/>
              <a:defRPr sz="1510" b="1"/>
            </a:lvl6pPr>
            <a:lvl7pPr marL="2592070" indent="0">
              <a:buNone/>
              <a:defRPr sz="1510" b="1"/>
            </a:lvl7pPr>
            <a:lvl8pPr marL="3023870" indent="0">
              <a:buNone/>
              <a:defRPr sz="1510" b="1"/>
            </a:lvl8pPr>
            <a:lvl9pPr marL="3456305" indent="0">
              <a:buNone/>
              <a:defRPr sz="151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832236" y="2367168"/>
            <a:ext cx="4897698" cy="348174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内容占位符 2"/>
          <p:cNvSpPr>
            <a:spLocks noGrp="1"/>
          </p:cNvSpPr>
          <p:nvPr>
            <p:ph idx="1"/>
          </p:nvPr>
        </p:nvSpPr>
        <p:spPr>
          <a:xfrm>
            <a:off x="4897698" y="933066"/>
            <a:ext cx="5832236" cy="4605327"/>
          </a:xfrm>
        </p:spPr>
        <p:txBody>
          <a:bodyPr/>
          <a:lstStyle>
            <a:lvl1pPr>
              <a:defRPr sz="3025"/>
            </a:lvl1pPr>
            <a:lvl2pPr>
              <a:defRPr sz="2645"/>
            </a:lvl2pPr>
            <a:lvl3pPr>
              <a:defRPr sz="2270"/>
            </a:lvl3pPr>
            <a:lvl4pPr>
              <a:defRPr sz="1890"/>
            </a:lvl4pPr>
            <a:lvl5pPr>
              <a:defRPr sz="1890"/>
            </a:lvl5pPr>
            <a:lvl6pPr>
              <a:defRPr sz="1890"/>
            </a:lvl6pPr>
            <a:lvl7pPr>
              <a:defRPr sz="1890"/>
            </a:lvl7pPr>
            <a:lvl8pPr>
              <a:defRPr sz="1890"/>
            </a:lvl8pPr>
            <a:lvl9pPr>
              <a:defRPr sz="189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793533" y="432031"/>
            <a:ext cx="3715650" cy="1512107"/>
          </a:xfrm>
        </p:spPr>
        <p:txBody>
          <a:bodyPr anchor="b"/>
          <a:lstStyle>
            <a:lvl1pPr>
              <a:defRPr sz="3025"/>
            </a:lvl1pPr>
          </a:lstStyle>
          <a:p>
            <a:r>
              <a:rPr lang="zh-CN" altLang="en-US"/>
              <a:t>单击此处编辑母版标题样式</a:t>
            </a:r>
            <a:endParaRPr lang="zh-CN" altLang="en-US"/>
          </a:p>
        </p:txBody>
      </p:sp>
      <p:sp>
        <p:nvSpPr>
          <p:cNvPr id="3" name="图片占位符 2"/>
          <p:cNvSpPr>
            <a:spLocks noGrp="1"/>
          </p:cNvSpPr>
          <p:nvPr>
            <p:ph type="pic" idx="1"/>
          </p:nvPr>
        </p:nvSpPr>
        <p:spPr>
          <a:xfrm>
            <a:off x="4897698" y="933066"/>
            <a:ext cx="5832236" cy="4605327"/>
          </a:xfrm>
        </p:spPr>
        <p:txBody>
          <a:bodyPr/>
          <a:lstStyle>
            <a:lvl1pPr marL="0" indent="0">
              <a:buNone/>
              <a:defRPr sz="3025"/>
            </a:lvl1pPr>
            <a:lvl2pPr marL="431800" indent="0">
              <a:buNone/>
              <a:defRPr sz="2645"/>
            </a:lvl2pPr>
            <a:lvl3pPr marL="864235" indent="0">
              <a:buNone/>
              <a:defRPr sz="2270"/>
            </a:lvl3pPr>
            <a:lvl4pPr marL="1296035" indent="0">
              <a:buNone/>
              <a:defRPr sz="1890"/>
            </a:lvl4pPr>
            <a:lvl5pPr marL="1727835" indent="0">
              <a:buNone/>
              <a:defRPr sz="1890"/>
            </a:lvl5pPr>
            <a:lvl6pPr marL="2160270" indent="0">
              <a:buNone/>
              <a:defRPr sz="1890"/>
            </a:lvl6pPr>
            <a:lvl7pPr marL="2592070" indent="0">
              <a:buNone/>
              <a:defRPr sz="1890"/>
            </a:lvl7pPr>
            <a:lvl8pPr marL="3023870" indent="0">
              <a:buNone/>
              <a:defRPr sz="1890"/>
            </a:lvl8pPr>
            <a:lvl9pPr marL="3456305" indent="0">
              <a:buNone/>
              <a:defRPr sz="1890"/>
            </a:lvl9pPr>
          </a:lstStyle>
          <a:p>
            <a:endParaRPr lang="zh-CN" altLang="en-US"/>
          </a:p>
        </p:txBody>
      </p:sp>
      <p:sp>
        <p:nvSpPr>
          <p:cNvPr id="4" name="文本占位符 3"/>
          <p:cNvSpPr>
            <a:spLocks noGrp="1"/>
          </p:cNvSpPr>
          <p:nvPr>
            <p:ph type="body" sz="half" idx="2"/>
          </p:nvPr>
        </p:nvSpPr>
        <p:spPr>
          <a:xfrm>
            <a:off x="793533" y="1944138"/>
            <a:ext cx="3715650" cy="3601756"/>
          </a:xfrm>
        </p:spPr>
        <p:txBody>
          <a:bodyPr/>
          <a:lstStyle>
            <a:lvl1pPr marL="0" indent="0">
              <a:buNone/>
              <a:defRPr sz="1510"/>
            </a:lvl1pPr>
            <a:lvl2pPr marL="431800" indent="0">
              <a:buNone/>
              <a:defRPr sz="1325"/>
            </a:lvl2pPr>
            <a:lvl3pPr marL="864235" indent="0">
              <a:buNone/>
              <a:defRPr sz="1135"/>
            </a:lvl3pPr>
            <a:lvl4pPr marL="1296035" indent="0">
              <a:buNone/>
              <a:defRPr sz="945"/>
            </a:lvl4pPr>
            <a:lvl5pPr marL="1727835" indent="0">
              <a:buNone/>
              <a:defRPr sz="945"/>
            </a:lvl5pPr>
            <a:lvl6pPr marL="2160270" indent="0">
              <a:buNone/>
              <a:defRPr sz="945"/>
            </a:lvl6pPr>
            <a:lvl7pPr marL="2592070" indent="0">
              <a:buNone/>
              <a:defRPr sz="945"/>
            </a:lvl7pPr>
            <a:lvl8pPr marL="3023870" indent="0">
              <a:buNone/>
              <a:defRPr sz="945"/>
            </a:lvl8pPr>
            <a:lvl9pPr marL="3456305" indent="0">
              <a:buNone/>
              <a:defRPr sz="945"/>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792032" y="345025"/>
            <a:ext cx="9936401" cy="1252589"/>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792032" y="1725123"/>
            <a:ext cx="9936401" cy="411179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792032" y="6006427"/>
            <a:ext cx="2592105" cy="345025"/>
          </a:xfrm>
          <a:prstGeom prst="rect">
            <a:avLst/>
          </a:prstGeom>
        </p:spPr>
        <p:txBody>
          <a:bodyPr vert="horz" lIns="91440" tIns="45720" rIns="91440" bIns="45720" rtlCol="0" anchor="ctr"/>
          <a:lstStyle>
            <a:lvl1pPr algn="l">
              <a:defRPr sz="1135">
                <a:solidFill>
                  <a:schemeClr val="tx1">
                    <a:tint val="75000"/>
                  </a:schemeClr>
                </a:solidFill>
              </a:defRPr>
            </a:lvl1pPr>
          </a:lstStyle>
          <a:p>
            <a:fld id="{D997B5FA-0921-464F-AAE1-844C04324D75}" type="datetimeFigureOut">
              <a:rPr lang="zh-CN" altLang="en-US" smtClean="0"/>
              <a:t/>
            </a:fld>
            <a:endParaRPr lang="zh-CN" altLang="en-US"/>
          </a:p>
        </p:txBody>
      </p:sp>
      <p:sp>
        <p:nvSpPr>
          <p:cNvPr id="5" name="页脚占位符 4"/>
          <p:cNvSpPr>
            <a:spLocks noGrp="1"/>
          </p:cNvSpPr>
          <p:nvPr>
            <p:ph type="ftr" sz="quarter" idx="3"/>
          </p:nvPr>
        </p:nvSpPr>
        <p:spPr>
          <a:xfrm>
            <a:off x="3816154" y="6006427"/>
            <a:ext cx="3888157" cy="345025"/>
          </a:xfrm>
          <a:prstGeom prst="rect">
            <a:avLst/>
          </a:prstGeom>
        </p:spPr>
        <p:txBody>
          <a:bodyPr vert="horz" lIns="91440" tIns="45720" rIns="91440" bIns="45720" rtlCol="0" anchor="ctr"/>
          <a:lstStyle>
            <a:lvl1pPr algn="ctr">
              <a:defRPr sz="1135">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136329" y="6006427"/>
            <a:ext cx="2592105" cy="345025"/>
          </a:xfrm>
          <a:prstGeom prst="rect">
            <a:avLst/>
          </a:prstGeom>
        </p:spPr>
        <p:txBody>
          <a:bodyPr vert="horz" lIns="91440" tIns="45720" rIns="91440" bIns="45720" rtlCol="0" anchor="ctr"/>
          <a:lstStyle>
            <a:lvl1pPr algn="r">
              <a:defRPr sz="1135">
                <a:solidFill>
                  <a:schemeClr val="tx1">
                    <a:tint val="75000"/>
                  </a:schemeClr>
                </a:solidFill>
              </a:defRPr>
            </a:lvl1pPr>
          </a:lstStyle>
          <a:p>
            <a:fld id="{565CE74E-AB26-4998-AD42-012C4C1AD076}" type="slidenum">
              <a:rPr lang="zh-CN" altLang="en-US" smtClean="0"/>
              <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864235" rtl="0" eaLnBrk="1" latinLnBrk="0" hangingPunct="1">
        <a:lnSpc>
          <a:spcPct val="90000"/>
        </a:lnSpc>
        <a:spcBef>
          <a:spcPct val="0"/>
        </a:spcBef>
        <a:buNone/>
        <a:defRPr sz="4155" kern="1200">
          <a:solidFill>
            <a:schemeClr val="tx1"/>
          </a:solidFill>
          <a:latin typeface="+mj-lt"/>
          <a:ea typeface="+mj-ea"/>
          <a:cs typeface="+mj-cs"/>
        </a:defRPr>
      </a:lvl1pPr>
    </p:titleStyle>
    <p:bodyStyle>
      <a:lvl1pPr marL="215900" indent="-215900" algn="l" defTabSz="864235" rtl="0" eaLnBrk="1" latinLnBrk="0" hangingPunct="1">
        <a:lnSpc>
          <a:spcPct val="90000"/>
        </a:lnSpc>
        <a:spcBef>
          <a:spcPts val="945"/>
        </a:spcBef>
        <a:buFont typeface="Arial" panose="020b0604020202020204" pitchFamily="34" charset="0"/>
        <a:buChar char="•"/>
        <a:defRPr sz="2645" kern="1200">
          <a:solidFill>
            <a:schemeClr val="tx1"/>
          </a:solidFill>
          <a:latin typeface="+mn-lt"/>
          <a:ea typeface="+mn-ea"/>
          <a:cs typeface="+mn-cs"/>
        </a:defRPr>
      </a:lvl1pPr>
      <a:lvl2pPr marL="647700" indent="-215900" algn="l" defTabSz="864235" rtl="0" eaLnBrk="1" latinLnBrk="0" hangingPunct="1">
        <a:lnSpc>
          <a:spcPct val="90000"/>
        </a:lnSpc>
        <a:spcBef>
          <a:spcPct val="95000"/>
        </a:spcBef>
        <a:buFont typeface="Arial" panose="020b0604020202020204" pitchFamily="34" charset="0"/>
        <a:buChar char="•"/>
        <a:defRPr sz="2270" kern="1200">
          <a:solidFill>
            <a:schemeClr val="tx1"/>
          </a:solidFill>
          <a:latin typeface="+mn-lt"/>
          <a:ea typeface="+mn-ea"/>
          <a:cs typeface="+mn-cs"/>
        </a:defRPr>
      </a:lvl2pPr>
      <a:lvl3pPr marL="1080135" indent="-215900" algn="l" defTabSz="864235" rtl="0" eaLnBrk="1" latinLnBrk="0" hangingPunct="1">
        <a:lnSpc>
          <a:spcPct val="90000"/>
        </a:lnSpc>
        <a:spcBef>
          <a:spcPct val="95000"/>
        </a:spcBef>
        <a:buFont typeface="Arial" panose="020b0604020202020204" pitchFamily="34" charset="0"/>
        <a:buChar char="•"/>
        <a:defRPr sz="1890" kern="1200">
          <a:solidFill>
            <a:schemeClr val="tx1"/>
          </a:solidFill>
          <a:latin typeface="+mn-lt"/>
          <a:ea typeface="+mn-ea"/>
          <a:cs typeface="+mn-cs"/>
        </a:defRPr>
      </a:lvl3pPr>
      <a:lvl4pPr marL="15119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4pPr>
      <a:lvl5pPr marL="194373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5pPr>
      <a:lvl6pPr marL="23761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6pPr>
      <a:lvl7pPr marL="28079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7pPr>
      <a:lvl8pPr marL="3239770"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8pPr>
      <a:lvl9pPr marL="3672205" indent="-215900" algn="l" defTabSz="864235" rtl="0" eaLnBrk="1" latinLnBrk="0" hangingPunct="1">
        <a:lnSpc>
          <a:spcPct val="90000"/>
        </a:lnSpc>
        <a:spcBef>
          <a:spcPct val="95000"/>
        </a:spcBef>
        <a:buFont typeface="Arial" panose="020b0604020202020204" pitchFamily="34" charset="0"/>
        <a:buChar char="•"/>
        <a:defRPr sz="1700" kern="1200">
          <a:solidFill>
            <a:schemeClr val="tx1"/>
          </a:solidFill>
          <a:latin typeface="+mn-lt"/>
          <a:ea typeface="+mn-ea"/>
          <a:cs typeface="+mn-cs"/>
        </a:defRPr>
      </a:lvl9pPr>
    </p:bodyStyle>
    <p:otherStyle>
      <a:defPPr>
        <a:defRPr lang="zh-CN"/>
      </a:defPPr>
      <a:lvl1pPr marL="0" algn="l" defTabSz="864235" rtl="0" eaLnBrk="1" latinLnBrk="0" hangingPunct="1">
        <a:defRPr sz="1700" kern="1200">
          <a:solidFill>
            <a:schemeClr val="tx1"/>
          </a:solidFill>
          <a:latin typeface="+mn-lt"/>
          <a:ea typeface="+mn-ea"/>
          <a:cs typeface="+mn-cs"/>
        </a:defRPr>
      </a:lvl1pPr>
      <a:lvl2pPr marL="431800" algn="l" defTabSz="864235" rtl="0" eaLnBrk="1" latinLnBrk="0" hangingPunct="1">
        <a:defRPr sz="1700" kern="1200">
          <a:solidFill>
            <a:schemeClr val="tx1"/>
          </a:solidFill>
          <a:latin typeface="+mn-lt"/>
          <a:ea typeface="+mn-ea"/>
          <a:cs typeface="+mn-cs"/>
        </a:defRPr>
      </a:lvl2pPr>
      <a:lvl3pPr marL="864235" algn="l" defTabSz="864235" rtl="0" eaLnBrk="1" latinLnBrk="0" hangingPunct="1">
        <a:defRPr sz="1700" kern="1200">
          <a:solidFill>
            <a:schemeClr val="tx1"/>
          </a:solidFill>
          <a:latin typeface="+mn-lt"/>
          <a:ea typeface="+mn-ea"/>
          <a:cs typeface="+mn-cs"/>
        </a:defRPr>
      </a:lvl3pPr>
      <a:lvl4pPr marL="1296035" algn="l" defTabSz="864235" rtl="0" eaLnBrk="1" latinLnBrk="0" hangingPunct="1">
        <a:defRPr sz="1700" kern="1200">
          <a:solidFill>
            <a:schemeClr val="tx1"/>
          </a:solidFill>
          <a:latin typeface="+mn-lt"/>
          <a:ea typeface="+mn-ea"/>
          <a:cs typeface="+mn-cs"/>
        </a:defRPr>
      </a:lvl4pPr>
      <a:lvl5pPr marL="1727835" algn="l" defTabSz="864235" rtl="0" eaLnBrk="1" latinLnBrk="0" hangingPunct="1">
        <a:defRPr sz="1700" kern="1200">
          <a:solidFill>
            <a:schemeClr val="tx1"/>
          </a:solidFill>
          <a:latin typeface="+mn-lt"/>
          <a:ea typeface="+mn-ea"/>
          <a:cs typeface="+mn-cs"/>
        </a:defRPr>
      </a:lvl5pPr>
      <a:lvl6pPr marL="2160270" algn="l" defTabSz="864235" rtl="0" eaLnBrk="1" latinLnBrk="0" hangingPunct="1">
        <a:defRPr sz="1700" kern="1200">
          <a:solidFill>
            <a:schemeClr val="tx1"/>
          </a:solidFill>
          <a:latin typeface="+mn-lt"/>
          <a:ea typeface="+mn-ea"/>
          <a:cs typeface="+mn-cs"/>
        </a:defRPr>
      </a:lvl6pPr>
      <a:lvl7pPr marL="2592070" algn="l" defTabSz="864235" rtl="0" eaLnBrk="1" latinLnBrk="0" hangingPunct="1">
        <a:defRPr sz="1700" kern="1200">
          <a:solidFill>
            <a:schemeClr val="tx1"/>
          </a:solidFill>
          <a:latin typeface="+mn-lt"/>
          <a:ea typeface="+mn-ea"/>
          <a:cs typeface="+mn-cs"/>
        </a:defRPr>
      </a:lvl7pPr>
      <a:lvl8pPr marL="3023870" algn="l" defTabSz="864235" rtl="0" eaLnBrk="1" latinLnBrk="0" hangingPunct="1">
        <a:defRPr sz="1700" kern="1200">
          <a:solidFill>
            <a:schemeClr val="tx1"/>
          </a:solidFill>
          <a:latin typeface="+mn-lt"/>
          <a:ea typeface="+mn-ea"/>
          <a:cs typeface="+mn-cs"/>
        </a:defRPr>
      </a:lvl8pPr>
      <a:lvl9pPr marL="3456305" algn="l" defTabSz="864235" rtl="0" eaLnBrk="1" latinLnBrk="0" hangingPunct="1">
        <a:defRPr sz="17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6.xml" /><Relationship Id="rId5" Type="http://schemas.openxmlformats.org/officeDocument/2006/relationships/tags" Target="../tags/tag17.xml" /><Relationship Id="rId6" Type="http://schemas.openxmlformats.org/officeDocument/2006/relationships/image" Target="../media/image6.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tags" Target="../tags/tag18.xml" /><Relationship Id="rId4" Type="http://schemas.openxmlformats.org/officeDocument/2006/relationships/tags" Target="../tags/tag19.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png" /><Relationship Id="rId3"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 Id="rId3" Type="http://schemas.openxmlformats.org/officeDocument/2006/relationships/image" Target="../media/image3.png" /><Relationship Id="rId4" Type="http://schemas.openxmlformats.org/officeDocument/2006/relationships/image" Target="../media/image4.png" /><Relationship Id="rId5" Type="http://schemas.openxmlformats.org/officeDocument/2006/relationships/tags" Target="../tags/tag1.xml" /><Relationship Id="rId6" Type="http://schemas.openxmlformats.org/officeDocument/2006/relationships/image" Target="../media/image2.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tags" Target="../tags/tag2.xml" /><Relationship Id="rId4" Type="http://schemas.openxmlformats.org/officeDocument/2006/relationships/tags" Target="../tags/tag3.xml" /><Relationship Id="rId5" Type="http://schemas.openxmlformats.org/officeDocument/2006/relationships/image" Target="../media/image2.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4.xml" /><Relationship Id="rId5" Type="http://schemas.openxmlformats.org/officeDocument/2006/relationships/tags" Target="../tags/tag5.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6.xml" /><Relationship Id="rId5" Type="http://schemas.openxmlformats.org/officeDocument/2006/relationships/tags" Target="../tags/tag7.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8.xml" /><Relationship Id="rId5" Type="http://schemas.openxmlformats.org/officeDocument/2006/relationships/tags" Target="../tags/tag9.xml" /><Relationship Id="rId6" Type="http://schemas.openxmlformats.org/officeDocument/2006/relationships/image" Target="../media/image6.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0.xml" /><Relationship Id="rId5" Type="http://schemas.openxmlformats.org/officeDocument/2006/relationships/tags" Target="../tags/tag1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2.xml" /><Relationship Id="rId5" Type="http://schemas.openxmlformats.org/officeDocument/2006/relationships/tags" Target="../tags/tag13.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2.png" /><Relationship Id="rId4" Type="http://schemas.openxmlformats.org/officeDocument/2006/relationships/tags" Target="../tags/tag14.xml" /><Relationship Id="rId5" Type="http://schemas.openxmlformats.org/officeDocument/2006/relationships/tags" Target="../tags/tag15.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4"/>
          <p:cNvPicPr>
            <a:picLocks noChangeAspect="1"/>
          </p:cNvPicPr>
          <p:nvPr/>
        </p:nvPicPr>
        <p:blipFill>
          <a:blip r:embed="rId2"/>
          <a:stretch>
            <a:fillRect/>
          </a:stretch>
        </p:blipFill>
        <p:spPr>
          <a:xfrm>
            <a:off x="0" y="-15875"/>
            <a:ext cx="11602085" cy="6526530"/>
          </a:xfrm>
          <a:prstGeom prst="rect">
            <a:avLst/>
          </a:prstGeom>
        </p:spPr>
      </p:pic>
      <p:pic>
        <p:nvPicPr>
          <p:cNvPr id="3" name="图片 2" descr="MDR icon"/>
          <p:cNvPicPr>
            <a:picLocks noChangeAspect="1"/>
          </p:cNvPicPr>
          <p:nvPr/>
        </p:nvPicPr>
        <p:blipFill>
          <a:blip r:embed="rId3"/>
          <a:stretch>
            <a:fillRect/>
          </a:stretch>
        </p:blipFill>
        <p:spPr>
          <a:xfrm>
            <a:off x="1917700" y="1330960"/>
            <a:ext cx="8436610" cy="2058035"/>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r>
              <a:rPr lang="en-US" altLang="en-US" sz="2000" b="0">
                <a:latin typeface="微软雅黑" panose="020b0503020204020204" charset="-122"/>
                <a:cs typeface="+mn-ea"/>
                <a:sym typeface="+mn-lt"/>
              </a:rPr>
              <a:t>3.时间轴记录:(折线图)</a:t>
            </a:r>
          </a:p>
        </p:txBody>
      </p:sp>
      <p:pic>
        <p:nvPicPr>
          <p:cNvPr id="20" name="New picture" title=""/>
          <p:cNvPicPr/>
          <p:nvPr/>
        </p:nvPicPr>
        <p:blipFill>
          <a:blip r:embed="rId6"/>
          <a:stretch>
            <a:fillRect/>
          </a:stretch>
        </p:blipFill>
        <p:spPr>
          <a:xfrm>
            <a:off x="1270000" y="2032000"/>
            <a:ext cx="8001000" cy="40640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descr="抗感锋云001"/>
          <p:cNvPicPr>
            <a:picLocks noChangeAspect="1"/>
          </p:cNvPicPr>
          <p:nvPr/>
        </p:nvPicPr>
        <p:blipFill>
          <a:blip r:embed="rId2"/>
          <a:stretch>
            <a:fillRect/>
          </a:stretch>
        </p:blipFill>
        <p:spPr>
          <a:xfrm>
            <a:off x="0" y="1270"/>
            <a:ext cx="11520170" cy="647827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诊疗体会</a:t>
            </a:r>
          </a:p>
        </p:txBody>
      </p:sp>
      <p:sp>
        <p:nvSpPr>
          <p:cNvPr id="19" name="矩形 18"/>
          <p:cNvSpPr txBox="1"/>
          <p:nvPr>
            <p:custDataLst>
              <p:tags r:id="rId4"/>
            </p:custDataLst>
          </p:nvPr>
        </p:nvSpPr>
        <p:spPr>
          <a:xfrm>
            <a:off x="441325" y="1778000"/>
            <a:ext cx="1095184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1.疗效评价：患者家属由于经济压力大，在使用依拉环素第四天，要求更换为院内可报销抗生素，随后患者出现感染指标升高</a:t>
            </a:r>
          </a:p>
          <a:p>
            <a:r>
              <a:rPr lang="en-US" altLang="en-US" sz="2000" b="0">
                <a:solidFill>
                  <a:schemeClr val="tx1"/>
                </a:solidFill>
                <a:latin typeface="微软雅黑" panose="020b0503020204020204" charset="-122"/>
                <a:cs typeface="+mn-ea"/>
                <a:sym typeface="+mn-lt"/>
              </a:rPr>
              <a:t>2.局限性：患者年龄大，89岁 病程长，反复感染，多脏器功能不全</a:t>
            </a:r>
          </a:p>
          <a:p>
            <a:r>
              <a:rPr lang="en-US" altLang="en-US" sz="2000" b="0">
                <a:solidFill>
                  <a:schemeClr val="tx1"/>
                </a:solidFill>
                <a:latin typeface="微软雅黑" panose="020b0503020204020204" charset="-122"/>
                <a:cs typeface="+mn-ea"/>
                <a:sym typeface="+mn-lt"/>
              </a:rPr>
              <a:t>3.结论：患者痰培养鲍曼不动杆菌感染，多重耐药，对依拉环素耐药，但在无药可用情况下，采用依拉环素+多黏菌素b+达托霉素，患者感染控制有效</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5" name="图片 4" descr="MDR实战营虚拟背景4"/>
          <p:cNvPicPr>
            <a:picLocks noChangeAspect="1"/>
          </p:cNvPicPr>
          <p:nvPr/>
        </p:nvPicPr>
        <p:blipFill>
          <a:blip r:embed="rId2"/>
          <a:stretch>
            <a:fillRect/>
          </a:stretch>
        </p:blipFill>
        <p:spPr>
          <a:xfrm>
            <a:off x="0" y="-15875"/>
            <a:ext cx="11602085" cy="6526530"/>
          </a:xfrm>
          <a:prstGeom prst="rect">
            <a:avLst/>
          </a:prstGeom>
        </p:spPr>
      </p:pic>
      <p:sp>
        <p:nvSpPr>
          <p:cNvPr id="6" name="文本框 5"/>
          <p:cNvSpPr txBox="1"/>
          <p:nvPr/>
        </p:nvSpPr>
        <p:spPr>
          <a:xfrm>
            <a:off x="1795780" y="1884680"/>
            <a:ext cx="8009255" cy="1896110"/>
          </a:xfrm>
          <a:prstGeom prst="rect">
            <a:avLst/>
          </a:prstGeom>
          <a:noFill/>
        </p:spPr>
        <p:txBody>
          <a:bodyPr wrap="square" rtlCol="0" anchor="t">
            <a:noAutofit/>
          </a:bodyPr>
          <a:lstStyle/>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感谢观看  </a:t>
            </a:r>
          </a:p>
          <a:p>
            <a:pPr algn="l">
              <a:spcBef>
                <a:spcPct val="0"/>
              </a:spcBef>
              <a:buFontTx/>
              <a:buNone/>
            </a:pPr>
            <a:r>
              <a:rPr lang="en-US" altLang="zh-CN" sz="5400" b="1">
                <a:solidFill>
                  <a:schemeClr val="bg1"/>
                </a:solidFill>
                <a:latin typeface="微软雅黑" panose="020b0503020204020204" charset="-122"/>
                <a:ea typeface="微软雅黑" panose="020b0503020204020204" charset="-122"/>
                <a:cs typeface="+mj-cs"/>
                <a:sym typeface="+mn-ea"/>
              </a:rPr>
              <a:t>            敬请指导</a:t>
            </a:r>
          </a:p>
        </p:txBody>
      </p:sp>
      <p:pic>
        <p:nvPicPr>
          <p:cNvPr id="7" name="图片 6" descr="MDR icon"/>
          <p:cNvPicPr>
            <a:picLocks noChangeAspect="1"/>
          </p:cNvPicPr>
          <p:nvPr/>
        </p:nvPicPr>
        <p:blipFill>
          <a:blip r:embed="rId3"/>
          <a:stretch>
            <a:fillRect/>
          </a:stretch>
        </p:blipFill>
        <p:spPr>
          <a:xfrm>
            <a:off x="344805" y="314960"/>
            <a:ext cx="2691130" cy="657225"/>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8" name="图片 7" descr="MDR实战营虚拟背景1"/>
          <p:cNvPicPr>
            <a:picLocks noChangeAspect="1"/>
          </p:cNvPicPr>
          <p:nvPr/>
        </p:nvPicPr>
        <p:blipFill>
          <a:blip r:embed="rId3"/>
          <a:stretch>
            <a:fillRect/>
          </a:stretch>
        </p:blipFill>
        <p:spPr>
          <a:xfrm>
            <a:off x="635" y="0"/>
            <a:ext cx="11597640" cy="6523990"/>
          </a:xfrm>
          <a:prstGeom prst="rect">
            <a:avLst/>
          </a:prstGeom>
        </p:spPr>
      </p:pic>
      <p:pic>
        <p:nvPicPr>
          <p:cNvPr id="9" name="图片 8" descr="闪电菌群icon"/>
          <p:cNvPicPr>
            <a:picLocks noChangeAspect="1"/>
          </p:cNvPicPr>
          <p:nvPr/>
        </p:nvPicPr>
        <p:blipFill>
          <a:blip r:embed="rId4"/>
          <a:stretch>
            <a:fillRect/>
          </a:stretch>
        </p:blipFill>
        <p:spPr>
          <a:xfrm>
            <a:off x="2844165" y="1255395"/>
            <a:ext cx="6325870" cy="5224145"/>
          </a:xfrm>
          <a:prstGeom prst="rect">
            <a:avLst/>
          </a:prstGeom>
        </p:spPr>
      </p:pic>
      <p:sp>
        <p:nvSpPr>
          <p:cNvPr id="14" name="文本框 13"/>
          <p:cNvSpPr txBox="1"/>
          <p:nvPr>
            <p:custDataLst>
              <p:tags r:id="rId5"/>
            </p:custDataLst>
          </p:nvPr>
        </p:nvSpPr>
        <p:spPr>
          <a:xfrm>
            <a:off x="859155" y="2281555"/>
            <a:ext cx="10011410" cy="1077595"/>
          </a:xfrm>
          <a:prstGeom prst="rect">
            <a:avLst/>
          </a:prstGeom>
          <a:noFill/>
        </p:spPr>
        <p:txBody>
          <a:bodyPr wrap="square" rtlCol="0">
            <a:noAutofit/>
          </a:bodyPr>
          <a:lstStyle/>
          <a:p>
            <a:pPr algn="ctr"/>
            <a:r>
              <a:rPr lang="en-US" altLang="zh-CN" sz="4000" b="1" kern="100">
                <a:solidFill>
                  <a:schemeClr val="bg1"/>
                </a:solidFill>
                <a:latin typeface="Arial Regular" panose="020b0704020202020204" charset="0"/>
                <a:ea typeface="微软雅黑" panose="020b0503020204020204" charset="-122"/>
                <a:cs typeface="Times New Roman" panose="02020603050405020304" pitchFamily="18" charset="0"/>
              </a:rPr>
              <a:t>依拉环素</a:t>
            </a:r>
          </a:p>
        </p:txBody>
      </p:sp>
      <p:pic>
        <p:nvPicPr>
          <p:cNvPr id="6" name="图片 5" descr="MDR icon"/>
          <p:cNvPicPr>
            <a:picLocks noChangeAspect="1"/>
          </p:cNvPicPr>
          <p:nvPr/>
        </p:nvPicPr>
        <p:blipFill>
          <a:blip r:embed="rId6"/>
          <a:stretch>
            <a:fillRect/>
          </a:stretch>
        </p:blipFill>
        <p:spPr>
          <a:xfrm>
            <a:off x="8647430" y="187960"/>
            <a:ext cx="2691130" cy="65722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sp>
        <p:nvSpPr>
          <p:cNvPr id="10" name="文本框 9"/>
          <p:cNvSpPr txBox="1"/>
          <p:nvPr>
            <p:custDataLst>
              <p:tags r:id="rId3"/>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病例简介</a:t>
            </a:r>
          </a:p>
        </p:txBody>
      </p:sp>
      <p:sp>
        <p:nvSpPr>
          <p:cNvPr id="19" name="矩形 18"/>
          <p:cNvSpPr txBox="1"/>
          <p:nvPr>
            <p:custDataLst>
              <p:tags r:id="rId4"/>
            </p:custDataLst>
          </p:nvPr>
        </p:nvSpPr>
        <p:spPr>
          <a:xfrm>
            <a:off x="854710" y="1652905"/>
            <a:ext cx="10121265" cy="25298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摘要</a:t>
            </a:r>
          </a:p>
          <a:p>
            <a:r>
              <a:rPr lang="zh-CN" altLang="en-US" sz="2000" b="0">
                <a:solidFill>
                  <a:schemeClr val="tx1"/>
                </a:solidFill>
                <a:latin typeface="微软雅黑" panose="020b0503020204020204" charset="-122"/>
                <a:cs typeface="+mn-ea"/>
                <a:sym typeface="+mn-lt"/>
              </a:rPr>
              <a:t>1.独特性：患者血培养屎肠球菌，粪肠球菌，嗜麦芽，</a:t>
            </a:r>
          </a:p>
          <a:p>
            <a:r>
              <a:rPr lang="zh-CN" altLang="en-US" sz="2000" b="0">
                <a:solidFill>
                  <a:schemeClr val="tx1"/>
                </a:solidFill>
                <a:latin typeface="微软雅黑" panose="020b0503020204020204" charset="-122"/>
                <a:cs typeface="+mn-ea"/>
                <a:sym typeface="+mn-lt"/>
              </a:rPr>
              <a:t>
胸水，胆汁：鲍曼不动，屎肠球菌</a:t>
            </a:r>
          </a:p>
          <a:p>
            <a:r>
              <a:rPr lang="zh-CN" altLang="en-US" sz="2000" b="0">
                <a:solidFill>
                  <a:schemeClr val="tx1"/>
                </a:solidFill>
                <a:latin typeface="微软雅黑" panose="020b0503020204020204" charset="-122"/>
                <a:cs typeface="+mn-ea"/>
                <a:sym typeface="+mn-lt"/>
              </a:rPr>
              <a:t>
痰液：鲍曼不动</a:t>
            </a:r>
          </a:p>
          <a:p>
            <a:endParaRPr lang="zh-CN" altLang="en-US" sz="2000" b="0">
              <a:solidFill>
                <a:schemeClr val="tx1"/>
              </a:solidFill>
              <a:latin typeface="微软雅黑" panose="020b0503020204020204" charset="-122"/>
              <a:cs typeface="+mn-ea"/>
              <a:sym typeface="+mn-lt"/>
            </a:endParaRPr>
          </a:p>
          <a:p>
            <a:r>
              <a:rPr lang="zh-CN" altLang="en-US" sz="2000" b="0">
                <a:solidFill>
                  <a:schemeClr val="tx1"/>
                </a:solidFill>
                <a:latin typeface="微软雅黑" panose="020b0503020204020204" charset="-122"/>
                <a:cs typeface="+mn-ea"/>
                <a:sym typeface="+mn-lt"/>
              </a:rPr>
              <a:t>2.背景：患者多重耐药菌感染，对碳青霉烯，头胞哌酮舒巴坦均耐药</a:t>
            </a:r>
          </a:p>
        </p:txBody>
      </p:sp>
      <p:pic>
        <p:nvPicPr>
          <p:cNvPr id="6" name="图片 5" descr="MDR icon"/>
          <p:cNvPicPr>
            <a:picLocks noChangeAspect="1"/>
          </p:cNvPicPr>
          <p:nvPr/>
        </p:nvPicPr>
        <p:blipFill>
          <a:blip r:embed="rId5"/>
          <a:stretch>
            <a:fillRect/>
          </a:stretch>
        </p:blipFill>
        <p:spPr>
          <a:xfrm>
            <a:off x="9060180" y="5775960"/>
            <a:ext cx="2278380" cy="55626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患者基础信息</a:t>
            </a:r>
          </a:p>
        </p:txBody>
      </p:sp>
      <p:sp>
        <p:nvSpPr>
          <p:cNvPr id="19" name="矩形 18"/>
          <p:cNvSpPr txBox="1"/>
          <p:nvPr>
            <p:custDataLst>
              <p:tags r:id="rId5"/>
            </p:custDataLst>
          </p:nvPr>
        </p:nvSpPr>
        <p:spPr>
          <a:xfrm>
            <a:off x="724535" y="1457960"/>
            <a:ext cx="10106660"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1.人口学信息：89.男，退休，洛阳市</a:t>
            </a:r>
          </a:p>
          <a:p>
            <a:r>
              <a:rPr lang="en-US" altLang="en-US" sz="2000" b="0">
                <a:solidFill>
                  <a:schemeClr val="tx1"/>
                </a:solidFill>
                <a:latin typeface="微软雅黑" panose="020b0503020204020204" charset="-122"/>
                <a:cs typeface="+mn-ea"/>
                <a:sym typeface="+mn-lt"/>
              </a:rPr>
              <a:t>2.主诉：患者2025.08.05因腹痛入院，疼痛呈持续性，以剑突下为显著，伴恶心呕吐，持续不缓解，紧急就诊于我院急诊科。当天完善腹部ct提示胆囊结石胆囊炎胆总管下段结石并肝内外胆管扩张。</a:t>
            </a:r>
          </a:p>
          <a:p>
            <a:r>
              <a:rPr lang="en-US" altLang="en-US" sz="2000" b="0">
                <a:solidFill>
                  <a:schemeClr val="tx1"/>
                </a:solidFill>
                <a:latin typeface="微软雅黑" panose="020b0503020204020204" charset="-122"/>
                <a:cs typeface="+mn-ea"/>
                <a:sym typeface="+mn-lt"/>
              </a:rPr>
              <a:t>3.既往史：既往体健</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16154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1.体格检查：</a:t>
            </a:r>
          </a:p>
          <a:p>
            <a:r>
              <a:rPr lang="en-US" altLang="en-US" sz="2000" b="0">
                <a:solidFill>
                  <a:schemeClr val="tx1"/>
                </a:solidFill>
                <a:latin typeface="微软雅黑" panose="020b0503020204020204" charset="-122"/>
                <a:cs typeface="+mn-ea"/>
                <a:sym typeface="+mn-lt"/>
              </a:rPr>
              <a:t>体温37℃ ，脉搏80次/分，呼吸18次/分，血压139/77mmhg，头颈未见异常，双肺呼吸音清，上腹部压痛，murphy阳性，四肢未见水肿，活动正常。</a:t>
            </a:r>
          </a:p>
          <a:p>
            <a:r>
              <a:rPr lang="en-US" altLang="en-US" sz="2000" b="0">
                <a:solidFill>
                  <a:schemeClr val="tx1"/>
                </a:solidFill>
                <a:latin typeface="微软雅黑" panose="020b0503020204020204" charset="-122"/>
                <a:cs typeface="+mn-ea"/>
                <a:sym typeface="+mn-lt"/>
              </a:rPr>
              <a:t>2.辅助检查：</a:t>
            </a:r>
          </a:p>
          <a:p>
            <a:r>
              <a:rPr lang="en-US" altLang="en-US" sz="2000" b="0">
                <a:solidFill>
                  <a:schemeClr val="tx1"/>
                </a:solidFill>
                <a:latin typeface="微软雅黑" panose="020b0503020204020204" charset="-122"/>
                <a:cs typeface="+mn-ea"/>
                <a:sym typeface="+mn-lt"/>
              </a:rPr>
              <a:t>CT 提示胆囊结石胆囊炎胆总管下段结石并肝内外胆管扩张</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入院后检查</a:t>
            </a:r>
          </a:p>
        </p:txBody>
      </p:sp>
      <p:sp>
        <p:nvSpPr>
          <p:cNvPr id="19" name="矩形 18"/>
          <p:cNvSpPr txBox="1"/>
          <p:nvPr>
            <p:custDataLst>
              <p:tags r:id="rId5"/>
            </p:custDataLst>
          </p:nvPr>
        </p:nvSpPr>
        <p:spPr>
          <a:xfrm>
            <a:off x="725170" y="1457960"/>
            <a:ext cx="10541635" cy="396240"/>
          </a:xfrm>
          <a:prstGeom prst="rect">
            <a:avLst/>
          </a:prstGeom>
        </p:spPr>
        <p:txBody>
          <a:bodyPr wrap="square">
            <a:spAutoFit/>
          </a:bodyPr>
          <a:lstStyle/>
          <a:p>
            <a:pPr algn="l">
              <a:buClrTx/>
              <a:buSzTx/>
              <a:buFontTx/>
            </a:pPr>
            <a:r>
              <a:rPr lang="en-US" altLang="en-US" sz="2000" b="0">
                <a:latin typeface="微软雅黑" panose="020b0503020204020204" charset="-122"/>
                <a:cs typeface="+mn-ea"/>
                <a:sym typeface="+mn-lt"/>
              </a:rPr>
              <a:t>3.影像学检查：</a:t>
            </a:r>
          </a:p>
        </p:txBody>
      </p:sp>
      <p:pic>
        <p:nvPicPr>
          <p:cNvPr id="20" name="New picture" title=""/>
          <p:cNvPicPr/>
          <p:nvPr/>
        </p:nvPicPr>
        <p:blipFill>
          <a:blip r:embed="rId6"/>
          <a:stretch>
            <a:fillRect/>
          </a:stretch>
        </p:blipFill>
        <p:spPr>
          <a:xfrm>
            <a:off x="1016000" y="1905000"/>
            <a:ext cx="3810000" cy="22860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诊断评估</a:t>
            </a:r>
          </a:p>
        </p:txBody>
      </p:sp>
      <p:sp>
        <p:nvSpPr>
          <p:cNvPr id="19" name="矩形 18"/>
          <p:cNvSpPr txBox="1"/>
          <p:nvPr>
            <p:custDataLst>
              <p:tags r:id="rId5"/>
            </p:custDataLst>
          </p:nvPr>
        </p:nvSpPr>
        <p:spPr>
          <a:xfrm>
            <a:off x="724535" y="1457960"/>
            <a:ext cx="10542270" cy="3139440"/>
          </a:xfrm>
          <a:prstGeom prst="rect">
            <a:avLst/>
          </a:prstGeom>
        </p:spPr>
        <p:txBody>
          <a:bodyPr wrap="square">
            <a:spAutoFit/>
          </a:bodyPr>
          <a:lstStyle/>
          <a:p>
            <a:r>
              <a:rPr lang="zh-CN" altLang="en-US" sz="2000" b="0">
                <a:solidFill>
                  <a:schemeClr val="tx1"/>
                </a:solidFill>
                <a:latin typeface="微软雅黑" panose="020b0503020204020204" charset="-122"/>
                <a:cs typeface="+mn-ea"/>
                <a:sym typeface="+mn-lt"/>
              </a:rPr>
              <a:t>诊断评估</a:t>
            </a:r>
          </a:p>
          <a:p>
            <a:r>
              <a:rPr lang="zh-CN" altLang="en-US" sz="2000" b="0">
                <a:solidFill>
                  <a:schemeClr val="tx1"/>
                </a:solidFill>
                <a:latin typeface="微软雅黑" panose="020b0503020204020204" charset="-122"/>
                <a:cs typeface="+mn-ea"/>
                <a:sym typeface="+mn-lt"/>
              </a:rPr>
              <a:t>1.初步诊断：1.腹痛2.胆囊结石伴胆囊炎3.胆总管结石4.急性梗阻性胆管炎。</a:t>
            </a:r>
          </a:p>
          <a:p>
            <a:r>
              <a:rPr lang="zh-CN" altLang="en-US" sz="2000" b="0">
                <a:solidFill>
                  <a:schemeClr val="tx1"/>
                </a:solidFill>
                <a:latin typeface="微软雅黑" panose="020b0503020204020204" charset="-122"/>
                <a:cs typeface="+mn-ea"/>
                <a:sym typeface="+mn-lt"/>
              </a:rPr>
              <a:t>2.诊断依据：腹部CT</a:t>
            </a:r>
          </a:p>
          <a:p>
            <a:r>
              <a:rPr lang="zh-CN" altLang="en-US" sz="2000" b="0">
                <a:solidFill>
                  <a:schemeClr val="tx1"/>
                </a:solidFill>
                <a:latin typeface="微软雅黑" panose="020b0503020204020204" charset="-122"/>
                <a:cs typeface="+mn-ea"/>
                <a:sym typeface="+mn-lt"/>
              </a:rPr>
              <a:t>3.鉴别诊断：1.急性冠脉综合征可表现为突然出现的意识丧失，可伴有胸痛。腹痛性心电图检查可有st段的改变，该患者无明显的胸闷胸痛。动态复查心电图心肌酶。</a:t>
            </a:r>
          </a:p>
          <a:p>
            <a:r>
              <a:rPr lang="zh-CN" altLang="en-US" sz="2000" b="0">
                <a:solidFill>
                  <a:schemeClr val="tx1"/>
                </a:solidFill>
                <a:latin typeface="微软雅黑" panose="020b0503020204020204" charset="-122"/>
                <a:cs typeface="+mn-ea"/>
                <a:sym typeface="+mn-lt"/>
              </a:rPr>
              <a:t>
2.消化性溃疡病史时间长可出现上腹部疼痛，黑便行胃镜检查可明确诊断，该患者不除外。溃疡性疾病必要时完善胃镜检查。</a:t>
            </a:r>
          </a:p>
          <a:p>
            <a:r>
              <a:rPr lang="zh-CN" altLang="en-US" sz="2000" b="0">
                <a:solidFill>
                  <a:schemeClr val="tx1"/>
                </a:solidFill>
                <a:latin typeface="微软雅黑" panose="020b0503020204020204" charset="-122"/>
                <a:cs typeface="+mn-ea"/>
                <a:sym typeface="+mn-lt"/>
              </a:rPr>
              <a:t>
3.急性胆囊炎可表现为腹痛寒战发热黄疸伴恶心呕吐白细胞及胆红素转氨酶升高mrcp可明确。</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7406639"/>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1.药物：阿洛西林 4.5g ivggt q8h×1</a:t>
            </a:r>
          </a:p>
          <a:p>
            <a:r>
              <a:rPr lang="en-US" altLang="en-US" sz="2000" b="0">
                <a:solidFill>
                  <a:schemeClr val="tx1"/>
                </a:solidFill>
                <a:latin typeface="微软雅黑" panose="020b0503020204020204" charset="-122"/>
                <a:cs typeface="+mn-ea"/>
                <a:sym typeface="+mn-lt"/>
              </a:rPr>
              <a:t>
亚安培南西司他汀钠1g ivggt q8h×24</a:t>
            </a:r>
          </a:p>
          <a:p>
            <a:r>
              <a:rPr lang="en-US" altLang="en-US" sz="2000" b="0">
                <a:solidFill>
                  <a:schemeClr val="tx1"/>
                </a:solidFill>
                <a:latin typeface="微软雅黑" panose="020b0503020204020204" charset="-122"/>
                <a:cs typeface="+mn-ea"/>
                <a:sym typeface="+mn-lt"/>
              </a:rPr>
              <a:t>
达托霉素0.5g ivggt qd×4</a:t>
            </a:r>
          </a:p>
          <a:p>
            <a:r>
              <a:rPr lang="en-US" altLang="en-US" sz="2000" b="0">
                <a:solidFill>
                  <a:schemeClr val="tx1"/>
                </a:solidFill>
                <a:latin typeface="微软雅黑" panose="020b0503020204020204" charset="-122"/>
                <a:cs typeface="+mn-ea"/>
                <a:sym typeface="+mn-lt"/>
              </a:rPr>
              <a:t>
利奈唑胺0.6g ivggt q12×7</a:t>
            </a:r>
          </a:p>
          <a:p>
            <a:r>
              <a:rPr lang="en-US" altLang="en-US" sz="2000" b="0">
                <a:solidFill>
                  <a:schemeClr val="tx1"/>
                </a:solidFill>
                <a:latin typeface="微软雅黑" panose="020b0503020204020204" charset="-122"/>
                <a:cs typeface="+mn-ea"/>
                <a:sym typeface="+mn-lt"/>
              </a:rPr>
              <a:t>
多黏菌素e 150mg ivggt q12×3</a:t>
            </a:r>
          </a:p>
          <a:p>
            <a:r>
              <a:rPr lang="en-US" altLang="en-US" sz="2000" b="0">
                <a:solidFill>
                  <a:schemeClr val="tx1"/>
                </a:solidFill>
                <a:latin typeface="微软雅黑" panose="020b0503020204020204" charset="-122"/>
                <a:cs typeface="+mn-ea"/>
                <a:sym typeface="+mn-lt"/>
              </a:rPr>
              <a:t>
头孢哌酮舒巴坦 3.0g ivggt q8h×2</a:t>
            </a:r>
          </a:p>
          <a:p>
            <a:r>
              <a:rPr lang="en-US" altLang="en-US" sz="2000" b="0">
                <a:solidFill>
                  <a:schemeClr val="tx1"/>
                </a:solidFill>
                <a:latin typeface="微软雅黑" panose="020b0503020204020204" charset="-122"/>
                <a:cs typeface="+mn-ea"/>
                <a:sym typeface="+mn-lt"/>
              </a:rPr>
              <a:t>
头孢哌酮舒巴坦 1.5g ivggt q8h×3</a:t>
            </a:r>
          </a:p>
          <a:p>
            <a:r>
              <a:rPr lang="en-US" altLang="en-US" sz="2000" b="0">
                <a:solidFill>
                  <a:schemeClr val="tx1"/>
                </a:solidFill>
                <a:latin typeface="微软雅黑" panose="020b0503020204020204" charset="-122"/>
                <a:cs typeface="+mn-ea"/>
                <a:sym typeface="+mn-lt"/>
              </a:rPr>
              <a:t>
美罗培南 2g ivggt q12h×21</a:t>
            </a:r>
          </a:p>
          <a:p>
            <a:r>
              <a:rPr lang="en-US" altLang="en-US" sz="2000" b="0">
                <a:solidFill>
                  <a:schemeClr val="tx1"/>
                </a:solidFill>
                <a:latin typeface="微软雅黑" panose="020b0503020204020204" charset="-122"/>
                <a:cs typeface="+mn-ea"/>
                <a:sym typeface="+mn-lt"/>
              </a:rPr>
              <a:t>
达托霉素0.4g ivggt 隔日一次×3</a:t>
            </a:r>
          </a:p>
          <a:p>
            <a:r>
              <a:rPr lang="en-US" altLang="en-US" sz="2000" b="0">
                <a:solidFill>
                  <a:schemeClr val="tx1"/>
                </a:solidFill>
                <a:latin typeface="微软雅黑" panose="020b0503020204020204" charset="-122"/>
                <a:cs typeface="+mn-ea"/>
                <a:sym typeface="+mn-lt"/>
              </a:rPr>
              <a:t>
多黏菌素b50wiu ivggt q12×24</a:t>
            </a:r>
          </a:p>
          <a:p>
            <a:r>
              <a:rPr lang="en-US" altLang="en-US" sz="2000" b="0">
                <a:solidFill>
                  <a:schemeClr val="tx1"/>
                </a:solidFill>
                <a:latin typeface="微软雅黑" panose="020b0503020204020204" charset="-122"/>
                <a:cs typeface="+mn-ea"/>
                <a:sym typeface="+mn-lt"/>
              </a:rPr>
              <a:t>
依拉环素 50mg ivggt q12×3天</a:t>
            </a:r>
          </a:p>
          <a:p>
            <a:r>
              <a:rPr lang="en-US" altLang="en-US" sz="2000" b="0">
                <a:solidFill>
                  <a:schemeClr val="tx1"/>
                </a:solidFill>
                <a:latin typeface="微软雅黑" panose="020b0503020204020204" charset="-122"/>
                <a:cs typeface="+mn-ea"/>
                <a:sym typeface="+mn-lt"/>
              </a:rPr>
              <a:t>
</a:t>
            </a:r>
          </a:p>
          <a:p>
            <a:r>
              <a:rPr lang="en-US" altLang="en-US" sz="2000" b="0">
                <a:solidFill>
                  <a:schemeClr val="tx1"/>
                </a:solidFill>
                <a:latin typeface="微软雅黑" panose="020b0503020204020204" charset="-122"/>
                <a:cs typeface="+mn-ea"/>
                <a:sym typeface="+mn-lt"/>
              </a:rPr>
              <a:t>2.手术：8月6日转入胃肠外科急诊行胆囊切除加胆管切开取石加t管引流。</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 name="图片 1" descr="MDR实战营虚拟背景2"/>
          <p:cNvPicPr>
            <a:picLocks noChangeAspect="1"/>
          </p:cNvPicPr>
          <p:nvPr/>
        </p:nvPicPr>
        <p:blipFill>
          <a:blip r:embed="rId2"/>
          <a:stretch>
            <a:fillRect/>
          </a:stretch>
        </p:blipFill>
        <p:spPr>
          <a:xfrm>
            <a:off x="635" y="0"/>
            <a:ext cx="11518900" cy="6479540"/>
          </a:xfrm>
          <a:prstGeom prst="rect">
            <a:avLst/>
          </a:prstGeom>
        </p:spPr>
      </p:pic>
      <p:pic>
        <p:nvPicPr>
          <p:cNvPr id="6" name="图片 5" descr="MDR icon"/>
          <p:cNvPicPr>
            <a:picLocks noChangeAspect="1"/>
          </p:cNvPicPr>
          <p:nvPr/>
        </p:nvPicPr>
        <p:blipFill>
          <a:blip r:embed="rId3"/>
          <a:stretch>
            <a:fillRect/>
          </a:stretch>
        </p:blipFill>
        <p:spPr>
          <a:xfrm>
            <a:off x="9060180" y="5775960"/>
            <a:ext cx="2278380" cy="556260"/>
          </a:xfrm>
          <a:prstGeom prst="rect">
            <a:avLst/>
          </a:prstGeom>
        </p:spPr>
      </p:pic>
      <p:sp>
        <p:nvSpPr>
          <p:cNvPr id="10" name="文本框 9"/>
          <p:cNvSpPr txBox="1"/>
          <p:nvPr>
            <p:custDataLst>
              <p:tags r:id="rId4"/>
            </p:custDataLst>
          </p:nvPr>
        </p:nvSpPr>
        <p:spPr>
          <a:xfrm>
            <a:off x="724535" y="605155"/>
            <a:ext cx="3904615" cy="852805"/>
          </a:xfrm>
          <a:prstGeom prst="rect">
            <a:avLst/>
          </a:prstGeom>
          <a:noFill/>
        </p:spPr>
        <p:txBody>
          <a:bodyPr wrap="square" rtlCol="0">
            <a:noAutofit/>
          </a:bodyPr>
          <a:lstStyle/>
          <a:p>
            <a:pPr algn="l">
              <a:lnSpc>
                <a:spcPct val="150000"/>
              </a:lnSpc>
            </a:pPr>
            <a:r>
              <a:rPr lang="zh-CN" sz="2000" b="0" kern="100">
                <a:solidFill>
                  <a:srgbClr val="411F78"/>
                </a:solidFill>
                <a:latin typeface="微软雅黑" panose="020b0503020204020204" charset="-122"/>
                <a:ea typeface="微软雅黑" panose="020b0503020204020204" charset="-122"/>
                <a:cs typeface="Times New Roman" panose="02020603050405020304" pitchFamily="18" charset="0"/>
              </a:rPr>
              <a:t>● 治疗过程</a:t>
            </a:r>
          </a:p>
        </p:txBody>
      </p:sp>
      <p:sp>
        <p:nvSpPr>
          <p:cNvPr id="19" name="矩形 18"/>
          <p:cNvSpPr txBox="1"/>
          <p:nvPr>
            <p:custDataLst>
              <p:tags r:id="rId5"/>
            </p:custDataLst>
          </p:nvPr>
        </p:nvSpPr>
        <p:spPr>
          <a:xfrm>
            <a:off x="725170" y="1457960"/>
            <a:ext cx="10541635" cy="2225040"/>
          </a:xfrm>
          <a:prstGeom prst="rect">
            <a:avLst/>
          </a:prstGeom>
        </p:spPr>
        <p:txBody>
          <a:bodyPr wrap="square">
            <a:spAutoFit/>
          </a:bodyPr>
          <a:lstStyle/>
          <a:p>
            <a:r>
              <a:rPr lang="en-US" altLang="en-US" sz="2000" b="0">
                <a:solidFill>
                  <a:schemeClr val="tx1"/>
                </a:solidFill>
                <a:latin typeface="微软雅黑" panose="020b0503020204020204" charset="-122"/>
                <a:cs typeface="+mn-ea"/>
                <a:sym typeface="+mn-lt"/>
              </a:rPr>
              <a:t>3.微生物/病理结果：患者血培养屎肠球菌，粪肠球菌，嗜麦芽，</a:t>
            </a:r>
          </a:p>
          <a:p>
            <a:r>
              <a:rPr lang="en-US" altLang="en-US" sz="2000" b="0">
                <a:solidFill>
                  <a:schemeClr val="tx1"/>
                </a:solidFill>
                <a:latin typeface="微软雅黑" panose="020b0503020204020204" charset="-122"/>
                <a:cs typeface="+mn-ea"/>
                <a:sym typeface="+mn-lt"/>
              </a:rPr>
              <a:t>
胸水，胆汁：鲍曼不动，屎肠球菌</a:t>
            </a:r>
          </a:p>
          <a:p>
            <a:r>
              <a:rPr lang="en-US" altLang="en-US" sz="2000" b="0">
                <a:solidFill>
                  <a:schemeClr val="tx1"/>
                </a:solidFill>
                <a:latin typeface="微软雅黑" panose="020b0503020204020204" charset="-122"/>
                <a:cs typeface="+mn-ea"/>
                <a:sym typeface="+mn-lt"/>
              </a:rPr>
              <a:t>
痰液：鲍曼不动</a:t>
            </a:r>
          </a:p>
          <a:p>
            <a:r>
              <a:rPr lang="en-US" altLang="en-US" sz="2000" b="0">
                <a:solidFill>
                  <a:schemeClr val="tx1"/>
                </a:solidFill>
                <a:latin typeface="微软雅黑" panose="020b0503020204020204" charset="-122"/>
                <a:cs typeface="+mn-ea"/>
                <a:sym typeface="+mn-lt"/>
              </a:rPr>
              <a:t>4.方案调整：患者肾功能不全，透析治疗，期间根据肌酐清除率，短暂改变抗生素用量</a:t>
            </a:r>
          </a:p>
          <a:p>
            <a:r>
              <a:rPr lang="en-US" altLang="en-US" sz="2000" b="0">
                <a:solidFill>
                  <a:schemeClr val="tx1"/>
                </a:solidFill>
                <a:latin typeface="微软雅黑" panose="020b0503020204020204" charset="-122"/>
                <a:cs typeface="+mn-ea"/>
                <a:sym typeface="+mn-lt"/>
              </a:rPr>
              <a:t>5.指标追踪：9.23日患者再次出现脓毒性休克，体温39.5℃，降钙素原20</a:t>
            </a:r>
          </a:p>
        </p:txBody>
      </p:sp>
    </p:spTree>
  </p:cSld>
  <p:clrMapOvr>
    <a:masterClrMapping/>
  </p:clrMapOvr>
  <p:transition/>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DIAGRAM_VIRTUALLY_FRAME" val="{&quot;height&quot;:273.45,&quot;left&quot;:146.55,&quot;top&quot;:130.3,&quot;width&quot;:658.05}"/>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DIAGRAM_VIRTUALLY_FRAME" val="{&quot;height&quot;:273.45,&quot;left&quot;:146.55,&quot;top&quot;:130.3,&quot;width&quot;:658.05}"/>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DIAGRAM_VIRTUALLY_FRAME" val="{&quot;height&quot;:273.45,&quot;left&quot;:146.55,&quot;top&quot;:130.3,&quot;width&quot;:658.05}"/>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DIAGRAM_VIRTUALLY_FRAME" val="{&quot;height&quot;:273.45,&quot;left&quot;:146.55,&quot;top&quot;:130.3,&quot;width&quot;:658.05}"/>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DIAGRAM_VIRTUALLY_FRAME" val="{&quot;height&quot;:273.45,&quot;left&quot;:146.55,&quot;top&quot;:130.3,&quot;width&quot;:658.05}"/>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AS_NET" val="4.0.30319.42000"/>
  <p:tag name="AS_OS" val="Microsoft Windows NT 10.0.14393.0"/>
  <p:tag name="AS_RELEASE_DATE" val="2024.12.14"/>
  <p:tag name="AS_TITLE" val="Aspose.Slides for .NET 4.0 Client Profile"/>
  <p:tag name="AS_VERSION" val="24.12"/>
</p:tagLst>
</file>

<file path=ppt/tags/tag3.xml><?xml version="1.0" encoding="utf-8"?>
<p:tagLst xmlns:p="http://schemas.openxmlformats.org/presentationml/2006/main">
  <p:tag name="KSO_WM_DIAGRAM_VIRTUALLY_FRAME" val="{&quot;height&quot;:273.45,&quot;left&quot;:146.55,&quot;top&quot;:130.3,&quot;width&quot;:658.05}"/>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DIAGRAM_VIRTUALLY_FRAME" val="{&quot;height&quot;:273.45,&quot;left&quot;:146.55,&quot;top&quot;:130.3,&quot;width&quot;:658.05}"/>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DIAGRAM_VIRTUALLY_FRAME" val="{&quot;height&quot;:273.45,&quot;left&quot;:146.55,&quot;top&quot;:130.3,&quot;width&quot;:658.05}"/>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DIAGRAM_VIRTUALLY_FRAME" val="{&quot;height&quot;:273.45,&quot;left&quot;:146.55,&quot;top&quot;:130.3,&quot;width&quot;:658.05}"/>
</p:tagLst>
</file>

<file path=ppt/theme/theme1.xml><?xml version="1.0" encoding="utf-8"?>
<a:theme xmlns:r="http://schemas.openxmlformats.org/officeDocument/2006/relationships"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微软雅黑" panose="020b0503020204020204" charset="-122"/>
        <a:cs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自定义</PresentationFormat>
  <Paragraphs>53</Paragraphs>
  <Slides>12</Slides>
  <Notes>1</Notes>
  <TotalTime>0</TotalTime>
  <HiddenSlides>0</HiddenSlides>
  <MMClips>0</MMClips>
  <ScaleCrop>0</ScaleCrop>
  <HeadingPairs>
    <vt:vector baseType="variant" size="6">
      <vt:variant>
        <vt:lpstr>Fonts used</vt:lpstr>
      </vt:variant>
      <vt:variant>
        <vt:i4>7</vt:i4>
      </vt:variant>
      <vt:variant>
        <vt:lpstr>Theme</vt:lpstr>
      </vt:variant>
      <vt:variant>
        <vt:i4>1</vt:i4>
      </vt:variant>
      <vt:variant>
        <vt:lpstr>Slide Titles</vt:lpstr>
      </vt:variant>
      <vt:variant>
        <vt:i4>12</vt:i4>
      </vt:variant>
    </vt:vector>
  </HeadingPairs>
  <TitlesOfParts>
    <vt:vector baseType="lpstr" size="20">
      <vt:lpstr>Arial</vt:lpstr>
      <vt:lpstr>Calibri</vt:lpstr>
      <vt:lpstr>Calibri Light</vt:lpstr>
      <vt:lpstr>Arial Regular</vt:lpstr>
      <vt:lpstr>微软雅黑</vt:lpstr>
      <vt:lpstr>Times New Roman</vt:lpstr>
      <vt:lpstr>Courier New</vt:lpstr>
      <vt:lpstr>WPS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24.1200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lastModifiedBy>国际循环</cp:lastModifiedBy>
  <cp:revision>39</cp:revision>
  <dcterms:created xsi:type="dcterms:W3CDTF">2025-04-26T19:54:00Z</dcterms:created>
  <dcterms:modified xsi:type="dcterms:W3CDTF">2025-10-10T23:56:27Z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37B64F04178DAFC60E3A0D687883D5A4_43</vt:lpwstr>
  </property>
  <property fmtid="{D5CDD505-2E9C-101B-9397-08002B2CF9AE}" pid="3" name="KSOProductBuildVer">
    <vt:lpwstr>2052-12.1.0.22529</vt:lpwstr>
  </property>
</Properties>
</file>