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1.疗效评价：患者可能为免疫性肺部病变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3.结论：患者肺部病变可能为免疫性因素，全面抗感染效果欠佳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一例二次移植后肺部病变发热患者的治疗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1.独特性：二次移植后，持续发烧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2.背景：二次移植后，粒缺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1.人口学信息：男，38岁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2.主诉：发热，咳嗽咳痰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3.既往史：乙肝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肺部可闻及湿罗音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1.初步诊断：肺部病变，GVHD？免疫性发热？急性髓系白血病异基因移植后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2.诊断依据：胸部ct提示肺部病变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3.鉴别诊断：卡肺，肺部感染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1.药物：头孢噻肟钠舒巴坦，泊沙康唑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2.手术：气管镜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3.微生物/病理结果：肺泡灌洗液ngs副流感病毒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5.指标追踪：提问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2025-10-15T07:24:00Z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