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1.疗效评价：依拉环素使用后患者情况持续好转，炎症指标下降，且安全性良好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3.结论：CZA和ERV对CRKP均具有较好的体外抗菌活性。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CZA在老年患者的使用过程中会产生嗜睡、肾功能损害的毒副作用，且其对产NDM酶以及少部分产KPC酶的CRKP无效。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ERV对产KPC酶以及NDM酶的CRKP均具有良好的体外抗菌活性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依拉环素治疗百岁老人病例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1.独特性：感染耐药菌的百岁高龄患者，基础疾病多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2.背景：感染耐药菌的百岁高龄患者，基础疾病多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83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1.人口学信息：100岁，男，浙江杭州，退休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2.主诉：因反复胸闷胸痛6年余，咳嗽咳痰2月余于2024年7月9日入院。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6年余前无明显诱因下出现胸闷胸痛，以心前区为主，呈阵发性，持续几分钟，活动后明显，休息后缓解，无大汗淋漓，无咳嗽咳痰，无畏寒发热，无恶心呕吐等不适，多次住院，诊断为“冠状动脉粥样硬化性心脏病、心绞痛，心功能不全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2019-06-19我院冠状动脉CTA：左冠前降支近段钙化斑块伴管腔重度狭窄，中段心肌桥。主动脉粥样硬化。患者拒绝行介入治疗。患者同时伴有记忆力下降，近事遗忘，腰痛及其他症状。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近2月来多次出现咳嗽咳痰，炎症指标升高，先后给予美罗培南及替加环素治疗，疗效可，昨夜出现快速性房颤，心室率最高170次左右/分，先后给予西地兰0.2mg静推，可达龙150mg缓慢静推，患者心室率下降至110次左右/分，后渐渐好转。 起病以来，神志清，精神可，鼻胃管通畅在位，睡眠尚可，小便无殊，大便呈糊状，近期体重未测。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7月21日夜间患者出现恶心呕吐，吐出胃内容物，伴后背皮肤痒，咳嗽咳痰较前增加。当时查体：生命体征正常，双肺湿罗音散在，心电监护示指氧饱和度91%。考虑吸入性肺炎，给予亚胺培南/西司他汀（俊持）抗感染，及其他化痰、止咳等治疗，同时采样查病原菌。7月22日炎症指标上升，痰大小便培养均为肺炎克雷伯（CRKP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3.既往史：冠状动脉粥样硬化性心脏病、心绞痛，心功能不全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体温37.1°C，血压135/75mmHG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1.初步诊断：1、阿尔茨海默病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2、冠状动脉粥样硬化性心脏病　心功能III级(NYHA分级)  心绞痛 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3、慢性缺血性脑血管病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4、颈内动脉斑块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5、慢性阻塞性肺病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6、慢性肾脏病2期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7、甲状腺结节  8、慢性胃炎  9、结肠恶性肿瘤个人史  10、肠道菌群失调  11、便秘  12、胆囊结石  13、骨质疏松  14、前列腺增生  15、睡眠障碍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2.诊断依据：基础疾病明确，无需鉴别诊断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3.鉴别诊断：基础疾病明确，无需鉴别诊断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1.药物：近2月来多次出现咳嗽咳痰，炎症指标升高，先后给予美罗培南及替加环素治疗，疗效可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2024年7月21日亚胺培南/西司他汀（俊持）抗感染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7月22日继续亚胺培南/西司他汀钠（俊特）0.5，Q8H抗炎，及其他化痰、止咳及补充白蛋白等支持治疗。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于7月24日改用替加环素50mg,q12h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7月31日加用思福妥（0.2，q12h）十替加环素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8月2日改成依拉环素50mg，q12h与思福妥合用。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8月7日停用思福妥，依拉环素改75mg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23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3.微生物/病理结果：痰培养CRKP++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近2月来多次出现咳嗽咳痰，炎症指标升高，先后给予美罗培南及替加环素治疗，疗效可昨夜出现快速性房颤，心室率最高170次左右/分，先后给予西地兰0.2mg静推，可达龙150mg缓慢静推，患者心室率下降至110次左右/分，后渐渐好转。 起病以来，神志清，精神可，鼻胃管通畅在位，睡眠尚可，小便无殊，大便呈糊状，近期体重未测。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2024年7月21日亚胺培南/西司他汀（俊持）抗感染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7月22日继续亚胺培南/西司他汀钠（俊特）0.5，Q8H抗炎，及其他化痰、止咳及补充白蛋白等支持治疗。治疗2天后病情未见明显好转，于7月24日改用替加环素50mg,q12h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7月31日加用思福妥（0.2，q12h）十替加环素，同时申请依拉环素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因肾衰竭3b期，思福妥的使用量小，替加效果欠佳，改成依拉环素50mg，q12h与思福妥合用。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8月6日患者神志转清，痰堵次数明显减少。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8月7日停用思福妥，依拉环素改75mg q12h，临床情况继续好转中。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8月14日复查肝功能出现明显异常，ALT169U/L，AST299U/L，ALP165U/L，考虑抗炎需继续巩固，依拉环素又改为50mg，q12hx2天，同时加用护肝药物。此后患者病情继续好转，炎症指标下降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5.指标追踪：PCT从7月31日最高3.35，到8月8日降为0.2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CRP从7月31日最高324，到8月8日55，8月20日降为18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2025-10-17T09:14:50Z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