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11111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651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104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651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992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222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  <p:sp>
        <p:nvSpPr>
          <p:cNvPr id="2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44</cp:revision>
  <dcterms:created xsi:type="dcterms:W3CDTF">2025-04-26T19:54:00Z</dcterms:created>
  <dcterms:modified xsi:type="dcterms:W3CDTF">2025-10-21T09:23:34Z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