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11111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3.结论：1111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test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1.独特性：222222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2.背景：11111111111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2.主诉：11111111111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3.既往史：11111111111111111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111111111111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11111111111111111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651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8104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2651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0992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222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3.鉴别诊断：222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2.手术：222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5.指标追踪：222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44</cp:revision>
  <dcterms:created xsi:type="dcterms:W3CDTF">2025-04-26T19:54:00Z</dcterms:created>
  <dcterms:modified xsi:type="dcterms:W3CDTF">2025-10-22T03:40:52Z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