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1.疗效评价：有效。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3.结论：依拉环素治疗CRKP感染有明显效果，不良反应发生率低。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一例菌血症合并CRKP诊治分享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1.独特性：脑恶性肿瘤术后继发急性心梗，血痰培养提示耐药肺克，替加使用后仍发热，使用依拉环素迅速控制体温。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2.背景：合并多种基础疾病，治疗难度大。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1.人口学信息：患者男性，71岁，基础高血压和糖尿病病史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2.主诉：右侧肢体活动障碍伴发热10天。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3.既往史：高血压和糖尿病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体温39.5℃，心率120次/分，血压125/68mmHg.高热伴随寒颤。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痰培养提示肺炎克雷伯杆菌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1.初步诊断：耐药肺炎克雷伯杆菌肺炎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2.诊断依据：微生物培养和影像学依据。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3.鉴别诊断：尿路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1.药物：替加环素50mg  Q12H使用3天。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2.手术：外院转入，无手术日期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3.微生物/病理结果：痰培养肺炎克雷伯杆菌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4.方案调整：使用后仍寒颤发热合并血尿，更换为依拉环素。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5.指标追踪：使用依拉环素48小时后体温正常。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2025-10-23T09:01:20Z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