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一例老年白血病患者二次移植后粒缺发热的治疗体会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1.独特性：患者为老年白血病，恶性程度高，二次移植使用强化预处理方案，粒缺时间长，重度免疫缺陷。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为老年MDS转为AML，首次移植后维持治疗，7月后复发，此次为二次移植，使用强化预处理方案，粒缺时间长，多种广谱抗生素联合治疗，再次出现发热，使用覆盖耐药菌的头孢他啶阿维巴坦一定有效，后再次发热。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1.人口学信息：60岁，男性，退休职工，山东淄博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2.主诉：急性髓系白血病移植后复发1月余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3.既往史：既往体健，无手术史，无过敏史，无遗传性疾病及肿瘤性疾病家族史，不嗜烟酒。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体温36.5摄氏度，脉搏78次/分，呼吸22次/分，血压130/80mmHg，重度贫血貌，全身皮肤黏膜散在出血点及瘀斑，心肺腹部查体无异常。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胸部CT提示双肺炎症；NGS提示：粪肠球菌12条，屎肠球菌10条，人类疱疹病毒1型20条。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1.初步诊断：1.急性髓系白血病（复发），2.肺真菌感染，3.骨髓增生异常综合征，4.继发性骨髓纤维化，5.造血干细胞移植状态；6.化疗后骨髓抑制；7.粒缺期发热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2.诊断依据：1.宿主因素：高龄老年白血病患者二次移植极期；2.治疗因素：已使用可覆盖阳性球菌、阴性杆菌、霉菌、病毒、耐药菌共8种抗生素，体温一度恢复正常后再次发热，仍考虑耐药菌感染。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3.鉴别诊断：血培养、NGS、胸部CT等检查已排除其他感染；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1.药物：9-5粒缺发热，予美罗培南+万古霉素+泊沙康唑+卡泊芬净+两性霉素b脂质治疗，体温降至正常。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9-18出现口唇疱疹，加用阿昔洛韦抗病毒。9-19再次发热，NGS提示屎肠球菌，加用达托霉素、头孢他啶阿维巴坦，体温降至正常。9-23再次发热，停头孢他啶阿维巴坦，加依拉环素，体温降至正常。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2.手术：2026-9-11行骨髓库无关供者全相合异基因造血干细胞移植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252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3.微生物/病理结果：NGS提示：粪肠球菌12条，屎肠球菌10条，人类疱疹病毒1型20条。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4.方案调整：9-5粒缺发热，予美罗培南+万古霉素+泊沙康唑+卡泊芬净+两性霉素b脂质治疗，体温降至正常。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9-18出现口唇疱疹，加用阿昔洛韦抗病毒。9-19再次发热，NGS提示屎肠球菌，加用达托霉素、头孢他啶阿维巴坦，体温降至正常。9-23再次发热，停头孢他啶阿维巴坦，加依拉环素，体温降至正常。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5.指标追踪：开始感染指标升高，治疗后感染指标明显下降。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本例患者为老年白血病复发后二次移植，使用强化预处理方案，在重度粒缺钱反复出现发热，先后予多种广谱强效抗生素联合使用，体温一度好转，后再次发热，加用依拉环素后体温降至正常，直至粒缺恢复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2.局限性：病原学筛查未查到致病菌。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3.结论：高危感染风险的移植患者中可经验使用新型覆盖耐药菌的抗生素，强效安全。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38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2025-10-24T07:40:55Z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