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466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1.疗效评价：反复新冠感染、流感病毒感染、合并CRAB、曲霉感染，依拉环素治疗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依拉环素对CRE、CRAB治疗指南推荐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2.局限性：肺部感染仍需临床探索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3.结论：依拉环素作为新型四环素抗菌谱广，抗菌活性更强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对于肾损患者无需调整剂量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肝功能、凝血功能影响小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腹腔感染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一例重型肺炎合并CRAB肺部感染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1.独特性：反复新管感染合并CRAB肺部感染的治疗经验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2.背景：院内继发感染阶段急性期，患者更换抗生素后病情仍未得到控制，甚至加重，这种情况下抗生素及时正确调整显得尤为重要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1.人口学信息：女，79岁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 发热伴咽痛5天、咳嗽咳痰3天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3.既往史：既往史：高血压病史20余年。慢性肾炎病史。骨质疏松7年。房颤病史。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脊柱畸形。   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57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患者5天前（1.12晚）无明显诱因下出现发热，最高体温38.8℃，当时无胸闷气急，无头痛，无畏寒寒战，无腹泻腹痛，4天前（1.13）至我院发热门诊就诊，查白细胞5.4，CRP1.5，流感抗原阴性。予泰诺、芙朴感冒颗粒对症治疗效果欠佳，仍有反复发热，最高体温39℃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3天前（1.14）起出现咽痛、咳黄痰，量不多，能咳出。昨日上述症状加重，咳痰时有痰中带血，至我院急诊就诊，指测血氧85%。以“肺部感染”收住呼吸内科。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本次发热周围有类似症状者。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1.房颤病史，下肢肌间静脉血栓形成，予依诺肝素钠针0.2ml皮下注射每日一次抗凝，复查大便OB2+，予暂停抗凝。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 肌酐升高，肾内科会诊后建议百令胶囊口服，血钾高，予降钾树脂。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 三系减少，血液内科会诊后予利可君片、益血生胶囊升血治疗。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435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1.初步诊断：重症肺炎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侵袭性肺曲霉菌病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新型冠状病毒感染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流行性感冒（乙型流感病毒）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II型呼吸衰竭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肺动脉高压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2.诊断依据：痰培养出曲霉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1.药物：抗感染:  伏立康唑片 +美罗培南针 抗感染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          甲泼尼龙抗炎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3.微生物/病理结果：痰培养鲍曼，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4.方案调整：CRAB感染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调整方案为：依拉环素 40mg q12h*5d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+头孢哌酮舒巴坦针 3g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5.指标追踪：加强抗感染之后，体温下降，炎症指标下降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60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2025-10-30T12:16:55Z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