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9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Relationship Id="rId9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炎症指标IL-6下降 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1.疗效评价：临床抗感染治疗后好转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2.局限性：未行支气管肺泡灌洗培养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3.结论：强化病原学筛查精准抗感染可提高治疗成功率，减少感染相关死亡。  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化疗粒缺期伴有感染性休克病例分享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1.独特性：患者重症免疫缺陷 粒细胞缺乏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2.背景：患者白血病难治复发 长期粒缺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1.人口学信息：30岁 男性 青岛 自由职业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2.主诉：患者间断发热1天余，伴有寒战 发冷2小时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3.既往史：既往体健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 37.9度 呼吸21次/分 血氧96% （未吸氧）血压88/68mmHg  浅表淋巴结未触及肿大 无明显皮疹，肺部呼吸音粗 双下肺闻及明显湿啰音，腹部压痛阴性 反跳痛阴性 未触及肌紧张，肠鸣音活跃10次/分，双下肢轻度水肿。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肺CT如下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肺部炎症 考虑感染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血培养 球菌阳性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CRP逐渐上涨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IL-6 升高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1.初步诊断：脓毒性休克  急性髓系白细胞恶性肿瘤复发 重症免疫缺陷 粒细胞缺乏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2.诊断依据：血培养 球菌阳性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3.鉴别诊断：排除血液 其他阴性杆菌感染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1.药物：替加环素 1只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利奈唑胺 600mg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美罗培南 1g 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3.微生物/病理结果：血培养 溶血葡萄球菌阳性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4.方案调整：替加环素 抗感染效果差 换用依拉环素 1只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 换用依拉环素后 体温下降 炎症指标IL-6下降 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45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2025-10-30T12:17:20Z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