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炎症指标下降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1.疗效评价：临床抗感染治疗后好转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2.局限性：未行支气管肺泡灌洗培养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3.结论：强化病原学筛查精准抗感染可提高治疗成功率，减少感染相关死亡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造血干细胞移植术后复发伴有局部软组织感染病例分享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1.独特性：患者重症免疫缺陷 粒细胞缺乏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2.背景：患者白血病难治复发 长期粒缺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1.人口学信息：男性 34岁 西安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2.主诉：患者间断发热伴有腹股沟区疼痛半月余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 37.6度 呼吸18次/分 血氧98%  血压108/78mmHg  腹股沟区淋巴结可触及肿大局部压痛阳性  无明显皮疹，肺部呼吸音粗 双下肺未闻及明显湿啰音，腹部无明显压痛阳性 反跳痛阴性 未触及肌紧张，肠鸣音活跃4次/分，双下肢轻度水肿。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肺部感染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超声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血常规三系减低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便 VRE感染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盆腔核磁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1.初步诊断：皮肤软组织感染  恶性肿瘤复发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 便培养：球菌阳性 药敏试验如上图所示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3.鉴别诊断：排除其他真菌感染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1.药物：替加环素 1只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头孢他啶阿维巴坦 1只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利奈  600mg q12h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3.微生物/病理结果：便培养：球菌阳性 药敏试验如上图所示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4.方案调整：替加环素 抗感染后体温控制差 伴有严重恶心呕吐  换用依拉环素 1只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5.指标追踪：换用依拉环素后炎症指标显著下降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44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2025-10-30T13:18:42Z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