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炎症指标下降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1.疗效评价：临床抗感染治疗后好转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2.局限性：未行支气管肺泡灌洗培养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3.结论：强化病原学筛查精准抗感染可提高治疗成功率，减少感染相关死亡。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造血干细胞移植术后复发伴有感染性休克病例分享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1.独特性：患者重症免疫缺陷 粒细胞缺乏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2.背景：患者急性髓系白血病 移植后复发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1.人口学信息：39岁 男性 无业 武汉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2.主诉：患者间断发热10天，伴有腹痛腹泻便血7天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 39度 呼吸16次/分 血氧98% （未吸氧）血压108/78mmHg  浅表淋巴结未触及肿大 无明显皮疹，肺部呼吸音粗 双下肺闻及明显湿啰音，腹部压痛阳性 反跳痛阴性 未触及肌紧张，肠鸣音活跃10次/分，双下肢轻度水肿。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肺部CT:肺部感染合并炎症 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肺部CT:肺部感染合并炎症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血液病原微生物检测：肺炎克雷伯杆菌467  HSV 152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便培养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炎症指标高 抗感染指标 下降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1.初步诊断：脓毒性休克 肺炎克雷伯杆菌败血症 急性髓系白细胞恶性肿瘤复发 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2.诊断依据：血液病原微生物检测：肺炎克雷伯杆菌467  HSV 152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 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1.药物：替加环素 1只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头孢他啶阿维巴坦 1只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氨曲南  2g   q8h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3.微生物/病理结果：血培养：肺炎克雷伯杆菌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4.方案调整：替加环素 抗感染效果差 换用依拉环素 1只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5.指标追踪：换用依拉环素后炎症指标显著下降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45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2025-10-30T12:17:13Z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