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0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Relationship Id="rId9" Type="http://schemas.openxmlformats.org/officeDocument/2006/relationships/image" Target="../media/image9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炎症指标下降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1.疗效评价：临床抗感染治疗后好转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2.局限性：未行支气管肺泡灌洗培养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3.结论：强化病原学筛查精准抗感染可提高治疗成功率，减少感染相关死亡。  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难治复发白血病患者化疗合并肠道感染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1.独特性：患者重症免疫缺陷 粒细胞缺乏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2.背景：患者白血病难治复发 长期粒缺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1.人口学信息：男 13岁 河北 学生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2.主诉：患者间断发热伴有腹痛 腹泻1天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3.既往史：体健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 37.8度 呼吸16次/分 血氧96% （未吸氧）血压108/78mmHg  浅表淋巴结未触及肿大 无明显皮疹，肺部呼吸音粗 双下肺闻及明显湿啰音，腹部压痛阳性 反跳痛阴性 未触及肌紧张，叩诊呈鼓音，肠鸣音活跃10次/分，双下肢轻度水肿。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肺部CT无明显炎症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便培养 球菌阳性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便潜血阳性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腹水阳性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肠管扩张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080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1.初步诊断：肠道合并腹腔感染  急性淋巴细胞白血病  重症免疫缺陷 粒细胞缺乏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2.诊断依据：便培养：头状葡萄球菌阳性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3.鉴别诊断：无肺部感染  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1.药物：替加环素 1只 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利奈唑胺 600mg 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美罗培南 1g 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3.微生物/病理结果：便培养：头状葡萄球菌阳性 药敏试验如上图所示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4.方案调整：替加环素 抗感染后体温控制差 伴有严重恶心呕吐  换用依拉环素 1只 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5.指标追踪：换用依拉环素后炎症指标显著下降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43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2025-10-30T12:17:25Z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