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胸片肺部斑片影减少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1.疗效评价：感染发生，给予经验性抗感染治疗，同时完善病原学筛查。寻找病原学证据，然后针对性治疗，效果又快又好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2.局限性：患者病情重，血氧低，生命体征不稳，未出去做胸部CT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3.结论：及时寻找病原学证据，给予及时靶向强效抗感染，快速控制感染。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高危复发难治混合白血病重症肺部感染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1.独特性：肺部混合感染，病毒，细菌，排异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2.背景：TVTC方案化疗后，造血干细胞回输，合并急性移植物抗宿主病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1.人口学信息：41岁成年女性，山东人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2.主诉：胸闷憋气，呼吸急促，血氧饱和度低88%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体温38摄氏度，呼吸25次/分，心率130次/分，血氧饱和度88%，两肺呼吸音粗糙，左下肺湿罗音明显。腹部软，无压痛，反跳痛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胸片，双肺多发病变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1.初步诊断：病毒性肺炎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细菌性肺炎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急性移植物抗宿主病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2.诊断依据：血NGS: 屎肠球菌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单纯疱疹病毒阳性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3.鉴别诊断：T-SPOT阴性，排除结核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1.药物：阿昔洛韦0.5g  q8h，美平1g 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3.微生物/病理结果：血培养:屎肠球菌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4.方案调整：利奈唑胺600 mg q12h   依拉环素50mg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5.指标追踪：胸片见好，血培养阴性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41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2025-10-30T13:38:06Z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