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7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8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脑干出血crkp感染一例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1.独特性：年轻患者，脑干出血，意识昏迷，气管切开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2.背景：患者长期卧床，无咳嗽反射，气管切开状态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1.人口学信息：32岁，男性，上海市长宁区程家桥街道哈密路1713弄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2.主诉：患者意识昏迷痰液量粘稠，反复低氧血症，呼吸急促，间断出现高热。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3.既往史：体健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T38.2，P98次/分，R13次/分，BP147/98mmHg，呼吸急促，散在痰鸣音，意识昏迷，四肢肌力不配合。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肺部CT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1.初步诊断：脑干出血，肺部感染，高血压3级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2.诊断依据：痰培养鲍曼不动杆菌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3.鉴别诊断：细菌学诊断明确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1.药物：美罗培南  1.0  ivgtt 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3.微生物/病理结果：痰培养：泛耐药鲍曼不动杆菌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4.方案调整：效果差，体温炎症指标不下降，依拉环素50mg  ivgtt  q12h，舒普深3.0  ivgttq8h，舒巴坦2.0 q8h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5.指标追踪：crp由96将至23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1.疗效评价：调整抗感染放方案后，痰液减少，体温基本正常。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3.结论：依拉环素治疗鲍曼不动杆菌效果安全，不良反应少。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37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2025-10-30T11:26:37Z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