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1.疗效评价：本例患者应用依拉环素后感染迅速得到控制，达到临床治愈。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3.结论：及时选用合适的抗菌药物，有利于感染的及时控制。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一例重症肺炎呼吸衰竭病例诊治分享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1.独特性：患者为CRAB及CRKP合并感染，感染重病情进展迅速。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2.背景：患者基础病多、消瘦、营养及免疫功能差，短时间内出现感染加重、呼吸衰竭。依拉环素迅速控制感染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1.人口学信息：男，60岁，聊城，职员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2.主诉：间断胸闷憋气伴意识障碍3月余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2014年诊断食管癌，行食管癌根治手术，术后给予同步放化疗（具体描述不详）。2014年9月、2014年12月两次因“胸壁脓肿”于我院胸外科治疗，给予“胸壁脓肿切开引流”等治疗，治疗后脓肿愈合，但形成胃胸腔瘘，自瘘口长年有渗液流出，每日换药。2024年6月患脑脓肿在我院住院治疗。2024年5月在我院诊断肺结核，规律抗结核治疗半年停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T36.6，P89次/分，R18次/分,Bp96/62mmHg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清，精神差，消瘦貌，营养不良，全身皮肤黏膜无黄染，口唇无发绀，气管居中，气管切开状态，胸廓对称，左侧胸壁见瘢痕及瘘口，有渗液，双肺呼吸动度均等，叩诊呈清音，双肺听诊呼吸音粗，未闻及明显干湿啰音。心前区无异常隆起，心率89次/分，各瓣膜听诊区未及病理性杂音。腹部平坦，腹肌无紧张，无压痛及反跳痛。双下肢无水肿。右侧肢体肌力2级，左侧肢体肌力5级，四肢肌张力减低，右侧巴氏征阳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2025.3.18胸片：双肺纹理增多，双肺散在片状密度增高影。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刚入院胸片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3.28病情加重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1.初步诊断：1.脑出血恢复期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偏瘫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言语障碍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3.气管造口状态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4.食管癌术后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5.胃胸腔瘘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6.陈旧性肺结核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2.诊断依据：痰培养为CRAB 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3.鉴别诊断：肺恶性肿瘤，肿瘤标志物阴性 痰细胞学未查到癌细胞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1.药物：初始治疗：营养支持肢体康复、吞咽功能训练化痰、间断气管镜引流痰液、护胃、奥曲肽减少胃液分泌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后于3月21日加用美平1g 静滴q8h➕替加环素100mg q12h。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3.微生物/病理结果：痰培养：广泛耐药的CRKP及CRAB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4.方案调整：3.28停用美罗培南和替加，加用头孢他定阿维巴坦和依拉环素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5.指标追踪：体温、影像学、感染指标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2025-10-30T10:55:46Z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