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1.疗效评价：本例患者应用依拉环素后感染迅速控制，无明显不良反应，安全性佳。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3.结论：抗菌谱广、肺组织浓度高、抗菌活性强的依拉环素对多种多重耐药菌肺炎患者体现良好效果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一例CRAB合并CRKP感染诊治分享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1.独特性：两种多重耐药菌合并感染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2.背景：患者两种多重耐药菌合并感染应用多黏菌素B联合替加环素治疗效果不佳，调整为依拉环素联合头孢他定阿维巴坦后，感染得到控制。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1.人口学信息：64岁 济南 男性 居民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2.主诉：外伤后意识障碍伴肢体活动不灵45天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3.既往史：高血压、糖尿病、脑梗死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体格检查：T36.6C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P94次/分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R18次/分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Bp144/78mmig，神志昏迷，心脏听诊无异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常发现。双肺呼吸音粗，可闻及痰鸣音，右侧颞顶部颅骨缺损，皮肤凹陷，颈部气管切开置管，无言语，不能配合查体，瞳孔不等，右侧2.5m、左侧1.5mm。对光反射迟钝，偶能自主睁左眼，双侧鼻唇沟对称，伸舌不能配合，四肢无自主活动，右侧肢体肌张力高，左侧肢体肌张力低，腱反射右侧（+）、左侧（+），双例巴氏征（+），共济运动及感觉检查不能配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影像所见：双侧胸座对称，双肺内多发斑片状，条片状高密度灶，边缘模糊。密度不均。左心缘显示不洁，主动脉结可见弧形钙化，双侧隔肌面光整、肋膈角锐利。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1563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1.初步诊断：1.四肢瘫痪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2.言语障碍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3.吞咽困难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4.昏迷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6.创伤性硬膜下出血术后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7.硬膜外出血术后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8.多发性大脑挫裂伤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9.创伤性蛛网膜下腔出血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10.创伤后硬脑膜下积液（慢性）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11.脑梗死后遗症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12.2型糖尿病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13. 高血压病1级（极高危）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14.营养不良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15.低蛋白血症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16.中度贫血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17.左下肢肌间静脉血栓形成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18.气管造口状态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2.诊断依据：1.患者临床表现及体征为外伤后意识障碍伴肢体活动不灵45天。伴发热，痰液较多。查体：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昏迷状态，无言语，不能配合查体，右侧颞顶部颅骨缺损，皮肤凹陷，瞳孔不等大，右侧2.5mmm、左侧1.5mm。对光反射迟钝。偶能自主睁左眼，双侧鼻唇沟对称，伸舌不能配合，四肢无自主活动，右侧肢体肌张力高，左侧肢体肌张力低。腱反射右侧（++）、左侧（+），双侧巴氏征（+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2.既往血压偏高（具体数值不详），后减重后逐渐正常，近期再次升高，近期服用“酒石酸美托洛尔片25mg tia”：〝2型糖尿病”病史6年余，近期应用“来优时140早餐前及诺和锐特充午餐前及晚餐前各40”；4年余前“脑梗死”病史，遗留右侧肢体活动不灵，平时可独自行走。近期检查发现“左下肢肌间静脉血栓形成”，无明显水肿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3、2025年9月3日 山大二院颅脑ct：多发脑梗死、软化灶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3.鉴别诊断：脑出血 颅脑CT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1.药物：9.17多黏菌素B➕替加环素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3.微生物/病理结果：9.13痰培养 CRAB 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4.方案调整：9.28调整为依拉环素➕头孢他定阿维巴坦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5.指标追踪：体温、炎症指标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2025-10-30T10:57:42Z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