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白细胞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1.疗效评价：对于复杂基础疾病，肺部感染患者，需选择安全性更好的治疗方案，联合治疗仍是目前MDR- GNB感染的重要策略。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2.局限性：未送检NGS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3.结论：整体有效，安全性好，未发生明显的不良反应。依拉环素是MDR感染的新选择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ARDS合并肺部感染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1.独特性：68岁男性患者，既往合并慢阻肺、肺动脉高压等多种基础疾病，咯血后ARDS，气管插管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2.背景：复杂基础疾病患者，ARDS后气管插管，经过呼吸支持、抗感染 抗凝治疗后，病情平稳，转康复医院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1.人口学信息：68岁男性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2.主诉：反复咯血后出现胸闷、气促加重，伴血氧饱和度下降，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3.既往史：COPD：16年余，反复发作，多在秋末冬初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肺栓塞：8年余，一般情况稳定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甲状腺肿块：2009年因左甲状腺增生，行甲状腺切除术，术后恢复良好，目前服用优甲乐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T：36度，P：82次/分，R：13次/分，BP：148/84mmHg。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神志昏迷，精神萎靡，体型正常，呼吸平稳。全身皮肤黏膜无黄染，未见皮疹及出血点。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心电图正常，气管插管后，痰培养提示多耐药鲍曼不动杆菌，炎症指标较前进展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1.初步诊断：ARDS伴肺部感染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2.诊断依据：痰培养多耐药鲍曼不动杆菌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q12h，多粘菌素B，卡泊芬净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3.微生物/病理结果：痰培养提示多耐药鲍曼不动杆菌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4.方案调整：复查炎症指标较前下降，调整为头孢他啶抗感染治疗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5.指标追踪：炎症指标下降，pct crp 白细胞均较前好转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2025-10-30T12:17:01Z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