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1.疗效评价：感染临床情况明显好转，生物学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2.局限性：酶型检测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3.结论：血流感染需要特别注意结合药代动力学用药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  例1重症肺炎合并结核及耐药菌感染治疗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1.独特性：快速进展的重症肺炎，呼吸衰竭，合并结核，以及耐药细菌感染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2.背景：混合感染及重症感染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1.人口学信息：女性77岁上海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2.主诉：发热咳嗽半月，加重伴呼吸困难2天入院。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3.既往史：高血压病、糖尿病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T37℃，P110次/分，BP110/80mmHg，R35次/分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CT左乳CA术后，良妃多发病变，右侧胸腔积液，双肾囊肿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床旁胸片，两肺感染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1.初步诊断：重症肺炎，呼吸衰竭，多重耐药菌感染，肺结核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2.诊断依据：BALF培养及药敏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3.鉴别诊断：肺部真菌病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1.药物：头孢哌酮舒巴坦、左氧氟沙星、米诺环素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2.手术：气管插管、气管切开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3.微生物/病理结果：嗜麦芽债市单胞菌、肺炎克雷伯菌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4.方案调整：疗效欠佳后，改为头孢他啶阿维巴坦纳、依拉环素联合抗感染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5.指标追踪：初始治疗效果欠佳，调整治疗后好转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2025-10-30T13:19:52Z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