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1.疗效评价：感染的临床表现明显好转，未发生明显不良反应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2.局限性：未做酶型检测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3.结论：加强引流可改善感染预后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例2泌尿道感染脓毒性休克1例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1.独特性：复杂性尿路感染，反复耐药菌感染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2.背景：外院反复就诊疗效欠佳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1.人口学信息：女性88岁上海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2.主诉：反复发热3月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3.既往史：糖尿病病史10年，脑梗死5年，肾脏造瘘2年。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体温36.8℃，P98次/分，BP116/76mmHg，R28次/分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CT两肺坠积性肺炎，两侧胸腔积液，双肾结石，尿路J管置入中。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肺部感染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1.初步诊断：脓毒性休克，急性肾盂肾炎，肺部感染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2.诊断依据：尿培养：大肠埃希菌、肺炎克雷伯杆菌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3.鉴别诊断：结核（T-SPOT阴性）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1.药物：头孢他啶阿维巴坦纳、替加环素效果欠佳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3.微生物/病理结果：尿培养肺炎克雷伯菌；痰培养也是肺克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4.方案调整：停用替加环素，改为依拉环素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5.指标追踪：CRP逐步下降好转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2025-10-30T13:19:58Z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