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1.疗效评价：依拉环素对于革兰阳性球菌败血症，安全有效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2.局限性：无阴性菌证据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3.结论：依拉环素对于革兰阳性球菌败血症，安全有效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一例急性白血病化疗后粒缺伴革兰阳性球菌血流感染的治疗经过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1.独特性：替加环素无效，依拉环素有效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2.背景：急性髓系白血病，化疗后粒缺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1.人口学信息：男，35岁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2.主诉：发热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3.既往史：体健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血压83/45mmHg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双肺陈旧病变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1.初步诊断：急性髓系白血病，菌血症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2.诊断依据：血培养革兰阳性球菌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3.鉴别诊断：排除肺部感染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1.药物：万古霉素，替加环素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3.微生物/病理结果：血培养人葡萄球菌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5.指标追踪：白细胞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2025-10-30T11:26:43Z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