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1.疗效评价：依拉环素对于重症感染，安全有效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2.局限性：病原学不是特别明确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3.结论：依拉环素对于粒缺患者重症感染安全有效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一例晚期淋巴瘤患者感染性休克的救治经历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1.独特性：病原学证据不明确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2.背景：化疗后重度粒缺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1.人口学信息：男，61岁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2.主诉：发烧，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血压84/45mmHg，体温39度，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胸部ct提示肺部渗出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1.初步诊断：感染性休克，滤泡淋巴瘤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2.诊断依据：血Ngs：低可信度，阴沟肠杆菌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3.鉴别诊断：阴性杆菌感染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1.药物：头孢他啶阿维巴坦，美罗培南，万古霉素，氟康唑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3.微生物/病理结果：血ngs，阴沟肠杆菌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4.方案调整：肺部感染控制不佳，改用依拉环素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5.指标追踪：白细胞计数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2025-10-30T12:16:41Z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