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1.疗效评价：依拉环素对于VRE尿路感染安全有效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2.局限性：不能去除定植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3.结论：依拉环素对于复杂尿路感染安全有效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一例淋巴瘤复杂尿路VRE感染的诊治之路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1.独特性：双侧输尿管支架，VRE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2.背景：B淋巴母细胞淋巴瘤压迫输尿管，植入支架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1.人口学信息：男，20岁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2.主诉：血尿，发烧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3.既往史：体健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体温38.9摄氏度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PET CT：纵膈，腹腔多发淋巴结肿大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1.初步诊断：复杂尿路VRE感染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2.诊断依据：尿培养VRE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3.鉴别诊断：排除CRE感染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1.药物：利奈唑胺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3.微生物/病理结果：尿培养VRE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5.指标追踪：尿常规白细胞，体温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2025-10-30T11:25:47Z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