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1.疗效评价：依拉环素对于非典型病原菌感染安全有效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2.局限性：未行气管镜检查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3.结论：依拉环素对于非典型病原感染安全有效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一例老年白血病化疗后军团菌肺炎的病例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1.独特性：非典型菌感染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2.背景：老年，胃癌，急性髓系白血病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1.人口学信息：男，65岁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3.既往史：胃癌，全胃切除术后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体温38.5摄氏度，血压86/45mmHg，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胸部ct见新发感染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1.初步诊断：急性髓系白血病，军团菌肺炎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2.诊断依据：嗜肺军团菌IgM阳性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3.鉴别诊断：排除肺结核，tbspot阴性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1.药物：美罗培南，万古霉素，泊沙康唑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3.微生物/病理结果：嗜肺军团菌IgM阳性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5.指标追踪：CRP PCT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2025-10-30T12:16:47Z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