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1.疗效评价：抗感染治疗有效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3.结论：依拉环素抗感染治疗有效，无特殊副作用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化疗后粒缺期合并重症肺克感染一例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1.独特性：化疗后粒缺期合并重症感染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2.背景：化疗后粒缺期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1.人口学信息：15岁，男，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2.主诉：化疗后持续发热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体温39℃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肺ct提示肺部感染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1.初步诊断：肺克败血症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4.方案调整：继续伊拉环素治疗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5.指标追踪：观察炎症指标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2025-10-30T13:37:52Z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