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1.疗效评价：疗效可靠，安全性好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2.局限性：无血培养结果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3.结论：药物治疗有效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移植过程中抗感染一例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1.独特性：移植过程中重症感染成功抗感染病例一例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2.背景：造血干细胞移植过程中发生严重感染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1.人口学信息：45岁，女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2.主诉：急性白血病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3.既往史：无特殊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体温39℃，呼吸30次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胸片提示肺部感染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1.初步诊断：重症感染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2.诊断依据：血ngs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3.鉴别诊断：血ngs阳性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1.药物：给予依拉环素抗感染治疗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2.手术：未手术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4.方案调整：继续依拉环素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5.指标追踪：观察炎症指标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36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2025-10-30T13:37:42Z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