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NET 24.12-->
<p:presentation xmlns:r="http://schemas.openxmlformats.org/officeDocument/2006/relationships" xmlns:a="http://schemas.openxmlformats.org/drawingml/2006/main" xmlns:p="http://schemas.openxmlformats.org/presentationml/2006/main">
  <p:sldMasterIdLst>
    <p:sldMasterId id="2147483648" r:id="rId1"/>
  </p:sldMasterIdLst>
  <p:notesMasterIdLst>
    <p:notesMasterId r:id="rId2"/>
  </p:notesMasterIdLst>
  <p:sldIdLst>
    <p:sldId id="259" r:id="rId3"/>
    <p:sldId id="257" r:id="rId4"/>
    <p:sldId id="264" r:id="rId5"/>
    <p:sldId id="267" r:id="rId6"/>
    <p:sldId id="266" r:id="rId7"/>
    <p:sldId id="287" r:id="rId8"/>
    <p:sldId id="268" r:id="rId9"/>
    <p:sldId id="269" r:id="rId10"/>
    <p:sldId id="293" r:id="rId11"/>
    <p:sldId id="291" r:id="rId12"/>
    <p:sldId id="271" r:id="rId13"/>
    <p:sldId id="263" r:id="rId14"/>
  </p:sldIdLst>
  <p:sldSz cx="11518900" cy="6480175"/>
  <p:notesSz cx="6858000" cy="9144000"/>
  <p:custDataLst>
    <p:tags r:id="rId1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r="http://schemas.openxmlformats.org/officeDocument/2006/relationships" xmlns:a="http://schemas.openxmlformats.org/drawingml/2006/main" xmlns:p="http://schemas.openxmlformats.org/presentationml/2006/main">
  <p:showPr showNarration="1">
    <p:present/>
    <p:extLs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58" d="100"/>
          <a:sy n="58" d="100"/>
        </p:scale>
        <p:origin x="30" y="939"/>
      </p:cViewPr>
      <p:guideLst/>
    </p:cSldViewPr>
  </p:slideViewPr>
  <p:notesTextViewPr>
    <p:cViewPr>
      <p:scale>
        <a:sx n="1" d="1"/>
        <a:sy n="1" d="1"/>
      </p:scale>
      <p:origin x="0" y="0"/>
    </p:cViewPr>
  </p:notesTextViewPr>
  <p:notesViewPr>
    <p:cSldViewPr>
      <p:cViewPr>
        <p:scale>
          <a:sx n="1" d="100"/>
          <a:sy n="1" d="100"/>
        </p:scale>
        <p:origin x="0" y="0"/>
      </p:cViewPr>
      <p:guideLst/>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8.xml" /><Relationship Id="rId11" Type="http://schemas.openxmlformats.org/officeDocument/2006/relationships/slide" Target="slides/slide9.xml" /><Relationship Id="rId12" Type="http://schemas.openxmlformats.org/officeDocument/2006/relationships/slide" Target="slides/slide10.xml" /><Relationship Id="rId13" Type="http://schemas.openxmlformats.org/officeDocument/2006/relationships/slide" Target="slides/slide11.xml" /><Relationship Id="rId14" Type="http://schemas.openxmlformats.org/officeDocument/2006/relationships/slide" Target="slides/slide12.xml" /><Relationship Id="rId15" Type="http://schemas.openxmlformats.org/officeDocument/2006/relationships/tags" Target="tags/tag20.xml" /><Relationship Id="rId16" Type="http://schemas.openxmlformats.org/officeDocument/2006/relationships/presProps" Target="presProps.xml" /><Relationship Id="rId17" Type="http://schemas.openxmlformats.org/officeDocument/2006/relationships/viewProps" Target="viewProps.xml" /><Relationship Id="rId18" Type="http://schemas.openxmlformats.org/officeDocument/2006/relationships/theme" Target="theme/theme1.xml" /><Relationship Id="rId19"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slide" Target="slides/slide1.xml" /><Relationship Id="rId4" Type="http://schemas.openxmlformats.org/officeDocument/2006/relationships/slide" Target="slides/slide2.xml" /><Relationship Id="rId5" Type="http://schemas.openxmlformats.org/officeDocument/2006/relationships/slide" Target="slides/slide3.xml" /><Relationship Id="rId6" Type="http://schemas.openxmlformats.org/officeDocument/2006/relationships/slide" Target="slides/slide4.xml" /><Relationship Id="rId7" Type="http://schemas.openxmlformats.org/officeDocument/2006/relationships/slide" Target="slides/slide5.xml" /><Relationship Id="rId8" Type="http://schemas.openxmlformats.org/officeDocument/2006/relationships/slide" Target="slides/slide6.xml" /><Relationship Id="rId9" Type="http://schemas.openxmlformats.org/officeDocument/2006/relationships/slide" Target="slides/slide7.xml" /></Relationships>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
            </a:fld>
            <a:endParaRPr lang="zh-CN" altLang="en-US"/>
          </a:p>
        </p:txBody>
      </p:sp>
      <p:sp>
        <p:nvSpPr>
          <p:cNvPr id="4" name="幻灯片图像占位符 3"/>
          <p:cNvSpPr>
            <a:spLocks noGrp="1" noRot="1" noChangeAspect="1"/>
          </p:cNvSpPr>
          <p:nvPr>
            <p:ph type="sldImg" idx="2"/>
          </p:nvPr>
        </p:nvSpPr>
        <p:spPr>
          <a:xfrm>
            <a:off x="685716" y="1143000"/>
            <a:ext cx="5486568"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440058" y="1060576"/>
            <a:ext cx="8640349" cy="2256160"/>
          </a:xfrm>
        </p:spPr>
        <p:txBody>
          <a:bodyPr anchor="b"/>
          <a:lstStyle>
            <a:lvl1pPr algn="ctr">
              <a:defRPr sz="5670"/>
            </a:lvl1pPr>
          </a:lstStyle>
          <a:p>
            <a:r>
              <a:rPr lang="zh-CN" altLang="en-US"/>
              <a:t>单击此处编辑母版标题样式</a:t>
            </a:r>
            <a:endParaRPr lang="zh-CN" altLang="en-US"/>
          </a:p>
        </p:txBody>
      </p:sp>
      <p:sp>
        <p:nvSpPr>
          <p:cNvPr id="3" name="副标题 2"/>
          <p:cNvSpPr>
            <a:spLocks noGrp="1"/>
          </p:cNvSpPr>
          <p:nvPr>
            <p:ph type="subTitle" idx="1"/>
          </p:nvPr>
        </p:nvSpPr>
        <p:spPr>
          <a:xfrm>
            <a:off x="1440058" y="3403742"/>
            <a:ext cx="8640349" cy="1564611"/>
          </a:xfrm>
        </p:spPr>
        <p:txBody>
          <a:bodyPr/>
          <a:lstStyle>
            <a:lvl1pPr marL="0" indent="0" algn="ctr">
              <a:buNone/>
              <a:defRPr sz="2270"/>
            </a:lvl1pPr>
            <a:lvl2pPr marL="431800" indent="0" algn="ctr">
              <a:buNone/>
              <a:defRPr sz="1890"/>
            </a:lvl2pPr>
            <a:lvl3pPr marL="864235" indent="0" algn="ctr">
              <a:buNone/>
              <a:defRPr sz="1700"/>
            </a:lvl3pPr>
            <a:lvl4pPr marL="1296035" indent="0" algn="ctr">
              <a:buNone/>
              <a:defRPr sz="1510"/>
            </a:lvl4pPr>
            <a:lvl5pPr marL="1727835" indent="0" algn="ctr">
              <a:buNone/>
              <a:defRPr sz="1510"/>
            </a:lvl5pPr>
            <a:lvl6pPr marL="2160270" indent="0" algn="ctr">
              <a:buNone/>
              <a:defRPr sz="1510"/>
            </a:lvl6pPr>
            <a:lvl7pPr marL="2592070" indent="0" algn="ctr">
              <a:buNone/>
              <a:defRPr sz="1510"/>
            </a:lvl7pPr>
            <a:lvl8pPr marL="3023870" indent="0" algn="ctr">
              <a:buNone/>
              <a:defRPr sz="1510"/>
            </a:lvl8pPr>
            <a:lvl9pPr marL="3456305" indent="0" algn="ctr">
              <a:buNone/>
              <a:defRPr sz="151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10;文本">
    <p:spTree>
      <p:nvGrpSpPr>
        <p:cNvPr id="1" name=""/>
        <p:cNvGrpSpPr/>
        <p:nvPr/>
      </p:nvGrpSpPr>
      <p:grpSpPr>
        <a:xfrm>
          <a:off x="0" y="0"/>
          <a:ext cx="0" cy="0"/>
        </a:xfrm>
      </p:grpSpPr>
      <p:sp>
        <p:nvSpPr>
          <p:cNvPr id="2" name="竖排标题 1"/>
          <p:cNvSpPr>
            <a:spLocks noGrp="1"/>
          </p:cNvSpPr>
          <p:nvPr>
            <p:ph type="title" orient="vert"/>
          </p:nvPr>
        </p:nvSpPr>
        <p:spPr>
          <a:xfrm>
            <a:off x="8244333" y="345025"/>
            <a:ext cx="2484100" cy="5491891"/>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792032" y="345025"/>
            <a:ext cx="7308295" cy="5491891"/>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786032" y="1615615"/>
            <a:ext cx="9936401" cy="2695691"/>
          </a:xfrm>
        </p:spPr>
        <p:txBody>
          <a:bodyPr anchor="b"/>
          <a:lstStyle>
            <a:lvl1pPr>
              <a:defRPr sz="567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786032" y="4336809"/>
            <a:ext cx="9936401" cy="1417600"/>
          </a:xfrm>
        </p:spPr>
        <p:txBody>
          <a:bodyPr/>
          <a:lstStyle>
            <a:lvl1pPr marL="0" indent="0">
              <a:buNone/>
              <a:defRPr sz="2270">
                <a:solidFill>
                  <a:schemeClr val="tx1">
                    <a:tint val="75000"/>
                  </a:schemeClr>
                </a:solidFill>
              </a:defRPr>
            </a:lvl1pPr>
            <a:lvl2pPr marL="431800" indent="0">
              <a:buNone/>
              <a:defRPr sz="1890">
                <a:solidFill>
                  <a:schemeClr val="tx1">
                    <a:tint val="75000"/>
                  </a:schemeClr>
                </a:solidFill>
              </a:defRPr>
            </a:lvl2pPr>
            <a:lvl3pPr marL="864235" indent="0">
              <a:buNone/>
              <a:defRPr sz="1700">
                <a:solidFill>
                  <a:schemeClr val="tx1">
                    <a:tint val="75000"/>
                  </a:schemeClr>
                </a:solidFill>
              </a:defRPr>
            </a:lvl3pPr>
            <a:lvl4pPr marL="1296035" indent="0">
              <a:buNone/>
              <a:defRPr sz="1510">
                <a:solidFill>
                  <a:schemeClr val="tx1">
                    <a:tint val="75000"/>
                  </a:schemeClr>
                </a:solidFill>
              </a:defRPr>
            </a:lvl4pPr>
            <a:lvl5pPr marL="1727835" indent="0">
              <a:buNone/>
              <a:defRPr sz="1510">
                <a:solidFill>
                  <a:schemeClr val="tx1">
                    <a:tint val="75000"/>
                  </a:schemeClr>
                </a:solidFill>
              </a:defRPr>
            </a:lvl5pPr>
            <a:lvl6pPr marL="2160270" indent="0">
              <a:buNone/>
              <a:defRPr sz="1510">
                <a:solidFill>
                  <a:schemeClr val="tx1">
                    <a:tint val="75000"/>
                  </a:schemeClr>
                </a:solidFill>
              </a:defRPr>
            </a:lvl6pPr>
            <a:lvl7pPr marL="2592070" indent="0">
              <a:buNone/>
              <a:defRPr sz="1510">
                <a:solidFill>
                  <a:schemeClr val="tx1">
                    <a:tint val="75000"/>
                  </a:schemeClr>
                </a:solidFill>
              </a:defRPr>
            </a:lvl7pPr>
            <a:lvl8pPr marL="3023870" indent="0">
              <a:buNone/>
              <a:defRPr sz="1510">
                <a:solidFill>
                  <a:schemeClr val="tx1">
                    <a:tint val="75000"/>
                  </a:schemeClr>
                </a:solidFill>
              </a:defRPr>
            </a:lvl8pPr>
            <a:lvl9pPr marL="3456305" indent="0">
              <a:buNone/>
              <a:defRPr sz="151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792032" y="1725123"/>
            <a:ext cx="4896198" cy="4111793"/>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5832236" y="1725123"/>
            <a:ext cx="4896198" cy="4111793"/>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793533" y="345025"/>
            <a:ext cx="9936401" cy="1252589"/>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793533" y="1588613"/>
            <a:ext cx="4873696" cy="778555"/>
          </a:xfrm>
        </p:spPr>
        <p:txBody>
          <a:bodyPr anchor="b"/>
          <a:lstStyle>
            <a:lvl1pPr marL="0" indent="0">
              <a:buNone/>
              <a:defRPr sz="2270" b="1"/>
            </a:lvl1pPr>
            <a:lvl2pPr marL="431800" indent="0">
              <a:buNone/>
              <a:defRPr sz="1890" b="1"/>
            </a:lvl2pPr>
            <a:lvl3pPr marL="864235" indent="0">
              <a:buNone/>
              <a:defRPr sz="1700" b="1"/>
            </a:lvl3pPr>
            <a:lvl4pPr marL="1296035" indent="0">
              <a:buNone/>
              <a:defRPr sz="1510" b="1"/>
            </a:lvl4pPr>
            <a:lvl5pPr marL="1727835" indent="0">
              <a:buNone/>
              <a:defRPr sz="1510" b="1"/>
            </a:lvl5pPr>
            <a:lvl6pPr marL="2160270" indent="0">
              <a:buNone/>
              <a:defRPr sz="1510" b="1"/>
            </a:lvl6pPr>
            <a:lvl7pPr marL="2592070" indent="0">
              <a:buNone/>
              <a:defRPr sz="1510" b="1"/>
            </a:lvl7pPr>
            <a:lvl8pPr marL="3023870" indent="0">
              <a:buNone/>
              <a:defRPr sz="1510" b="1"/>
            </a:lvl8pPr>
            <a:lvl9pPr marL="3456305" indent="0">
              <a:buNone/>
              <a:defRPr sz="151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793533" y="2367168"/>
            <a:ext cx="4873696" cy="348174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5832236" y="1588613"/>
            <a:ext cx="4897698" cy="778555"/>
          </a:xfrm>
        </p:spPr>
        <p:txBody>
          <a:bodyPr anchor="b"/>
          <a:lstStyle>
            <a:lvl1pPr marL="0" indent="0">
              <a:buNone/>
              <a:defRPr sz="2270" b="1"/>
            </a:lvl1pPr>
            <a:lvl2pPr marL="431800" indent="0">
              <a:buNone/>
              <a:defRPr sz="1890" b="1"/>
            </a:lvl2pPr>
            <a:lvl3pPr marL="864235" indent="0">
              <a:buNone/>
              <a:defRPr sz="1700" b="1"/>
            </a:lvl3pPr>
            <a:lvl4pPr marL="1296035" indent="0">
              <a:buNone/>
              <a:defRPr sz="1510" b="1"/>
            </a:lvl4pPr>
            <a:lvl5pPr marL="1727835" indent="0">
              <a:buNone/>
              <a:defRPr sz="1510" b="1"/>
            </a:lvl5pPr>
            <a:lvl6pPr marL="2160270" indent="0">
              <a:buNone/>
              <a:defRPr sz="1510" b="1"/>
            </a:lvl6pPr>
            <a:lvl7pPr marL="2592070" indent="0">
              <a:buNone/>
              <a:defRPr sz="1510" b="1"/>
            </a:lvl7pPr>
            <a:lvl8pPr marL="3023870" indent="0">
              <a:buNone/>
              <a:defRPr sz="1510" b="1"/>
            </a:lvl8pPr>
            <a:lvl9pPr marL="3456305" indent="0">
              <a:buNone/>
              <a:defRPr sz="151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5832236" y="2367168"/>
            <a:ext cx="4897698" cy="348174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793533" y="432031"/>
            <a:ext cx="3715650" cy="1512107"/>
          </a:xfrm>
        </p:spPr>
        <p:txBody>
          <a:bodyPr anchor="b"/>
          <a:lstStyle>
            <a:lvl1pPr>
              <a:defRPr sz="3025"/>
            </a:lvl1pPr>
          </a:lstStyle>
          <a:p>
            <a:r>
              <a:rPr lang="zh-CN" altLang="en-US"/>
              <a:t>单击此处编辑母版标题样式</a:t>
            </a:r>
            <a:endParaRPr lang="zh-CN" altLang="en-US"/>
          </a:p>
        </p:txBody>
      </p:sp>
      <p:sp>
        <p:nvSpPr>
          <p:cNvPr id="3" name="内容占位符 2"/>
          <p:cNvSpPr>
            <a:spLocks noGrp="1"/>
          </p:cNvSpPr>
          <p:nvPr>
            <p:ph idx="1"/>
          </p:nvPr>
        </p:nvSpPr>
        <p:spPr>
          <a:xfrm>
            <a:off x="4897698" y="933066"/>
            <a:ext cx="5832236" cy="4605327"/>
          </a:xfrm>
        </p:spPr>
        <p:txBody>
          <a:bodyPr/>
          <a:lstStyle>
            <a:lvl1pPr>
              <a:defRPr sz="3025"/>
            </a:lvl1pPr>
            <a:lvl2pPr>
              <a:defRPr sz="2645"/>
            </a:lvl2pPr>
            <a:lvl3pPr>
              <a:defRPr sz="2270"/>
            </a:lvl3pPr>
            <a:lvl4pPr>
              <a:defRPr sz="1890"/>
            </a:lvl4pPr>
            <a:lvl5pPr>
              <a:defRPr sz="1890"/>
            </a:lvl5pPr>
            <a:lvl6pPr>
              <a:defRPr sz="1890"/>
            </a:lvl6pPr>
            <a:lvl7pPr>
              <a:defRPr sz="1890"/>
            </a:lvl7pPr>
            <a:lvl8pPr>
              <a:defRPr sz="1890"/>
            </a:lvl8pPr>
            <a:lvl9pPr>
              <a:defRPr sz="189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793533" y="1944138"/>
            <a:ext cx="3715650" cy="3601756"/>
          </a:xfrm>
        </p:spPr>
        <p:txBody>
          <a:bodyPr/>
          <a:lstStyle>
            <a:lvl1pPr marL="0" indent="0">
              <a:buNone/>
              <a:defRPr sz="1510"/>
            </a:lvl1pPr>
            <a:lvl2pPr marL="431800" indent="0">
              <a:buNone/>
              <a:defRPr sz="1325"/>
            </a:lvl2pPr>
            <a:lvl3pPr marL="864235" indent="0">
              <a:buNone/>
              <a:defRPr sz="1135"/>
            </a:lvl3pPr>
            <a:lvl4pPr marL="1296035" indent="0">
              <a:buNone/>
              <a:defRPr sz="945"/>
            </a:lvl4pPr>
            <a:lvl5pPr marL="1727835" indent="0">
              <a:buNone/>
              <a:defRPr sz="945"/>
            </a:lvl5pPr>
            <a:lvl6pPr marL="2160270" indent="0">
              <a:buNone/>
              <a:defRPr sz="945"/>
            </a:lvl6pPr>
            <a:lvl7pPr marL="2592070" indent="0">
              <a:buNone/>
              <a:defRPr sz="945"/>
            </a:lvl7pPr>
            <a:lvl8pPr marL="3023870" indent="0">
              <a:buNone/>
              <a:defRPr sz="945"/>
            </a:lvl8pPr>
            <a:lvl9pPr marL="3456305" indent="0">
              <a:buNone/>
              <a:defRPr sz="945"/>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793533" y="432031"/>
            <a:ext cx="3715650" cy="1512107"/>
          </a:xfrm>
        </p:spPr>
        <p:txBody>
          <a:bodyPr anchor="b"/>
          <a:lstStyle>
            <a:lvl1pPr>
              <a:defRPr sz="3025"/>
            </a:lvl1pPr>
          </a:lstStyle>
          <a:p>
            <a:r>
              <a:rPr lang="zh-CN" altLang="en-US"/>
              <a:t>单击此处编辑母版标题样式</a:t>
            </a:r>
            <a:endParaRPr lang="zh-CN" altLang="en-US"/>
          </a:p>
        </p:txBody>
      </p:sp>
      <p:sp>
        <p:nvSpPr>
          <p:cNvPr id="3" name="图片占位符 2"/>
          <p:cNvSpPr>
            <a:spLocks noGrp="1"/>
          </p:cNvSpPr>
          <p:nvPr>
            <p:ph type="pic" idx="1"/>
          </p:nvPr>
        </p:nvSpPr>
        <p:spPr>
          <a:xfrm>
            <a:off x="4897698" y="933066"/>
            <a:ext cx="5832236" cy="4605327"/>
          </a:xfrm>
        </p:spPr>
        <p:txBody>
          <a:bodyPr/>
          <a:lstStyle>
            <a:lvl1pPr marL="0" indent="0">
              <a:buNone/>
              <a:defRPr sz="3025"/>
            </a:lvl1pPr>
            <a:lvl2pPr marL="431800" indent="0">
              <a:buNone/>
              <a:defRPr sz="2645"/>
            </a:lvl2pPr>
            <a:lvl3pPr marL="864235" indent="0">
              <a:buNone/>
              <a:defRPr sz="2270"/>
            </a:lvl3pPr>
            <a:lvl4pPr marL="1296035" indent="0">
              <a:buNone/>
              <a:defRPr sz="1890"/>
            </a:lvl4pPr>
            <a:lvl5pPr marL="1727835" indent="0">
              <a:buNone/>
              <a:defRPr sz="1890"/>
            </a:lvl5pPr>
            <a:lvl6pPr marL="2160270" indent="0">
              <a:buNone/>
              <a:defRPr sz="1890"/>
            </a:lvl6pPr>
            <a:lvl7pPr marL="2592070" indent="0">
              <a:buNone/>
              <a:defRPr sz="1890"/>
            </a:lvl7pPr>
            <a:lvl8pPr marL="3023870" indent="0">
              <a:buNone/>
              <a:defRPr sz="1890"/>
            </a:lvl8pPr>
            <a:lvl9pPr marL="3456305" indent="0">
              <a:buNone/>
              <a:defRPr sz="1890"/>
            </a:lvl9pPr>
          </a:lstStyle>
          <a:p>
            <a:endParaRPr lang="zh-CN" altLang="en-US"/>
          </a:p>
        </p:txBody>
      </p:sp>
      <p:sp>
        <p:nvSpPr>
          <p:cNvPr id="4" name="文本占位符 3"/>
          <p:cNvSpPr>
            <a:spLocks noGrp="1"/>
          </p:cNvSpPr>
          <p:nvPr>
            <p:ph type="body" sz="half" idx="2"/>
          </p:nvPr>
        </p:nvSpPr>
        <p:spPr>
          <a:xfrm>
            <a:off x="793533" y="1944138"/>
            <a:ext cx="3715650" cy="3601756"/>
          </a:xfrm>
        </p:spPr>
        <p:txBody>
          <a:bodyPr/>
          <a:lstStyle>
            <a:lvl1pPr marL="0" indent="0">
              <a:buNone/>
              <a:defRPr sz="1510"/>
            </a:lvl1pPr>
            <a:lvl2pPr marL="431800" indent="0">
              <a:buNone/>
              <a:defRPr sz="1325"/>
            </a:lvl2pPr>
            <a:lvl3pPr marL="864235" indent="0">
              <a:buNone/>
              <a:defRPr sz="1135"/>
            </a:lvl3pPr>
            <a:lvl4pPr marL="1296035" indent="0">
              <a:buNone/>
              <a:defRPr sz="945"/>
            </a:lvl4pPr>
            <a:lvl5pPr marL="1727835" indent="0">
              <a:buNone/>
              <a:defRPr sz="945"/>
            </a:lvl5pPr>
            <a:lvl6pPr marL="2160270" indent="0">
              <a:buNone/>
              <a:defRPr sz="945"/>
            </a:lvl6pPr>
            <a:lvl7pPr marL="2592070" indent="0">
              <a:buNone/>
              <a:defRPr sz="945"/>
            </a:lvl7pPr>
            <a:lvl8pPr marL="3023870" indent="0">
              <a:buNone/>
              <a:defRPr sz="945"/>
            </a:lvl8pPr>
            <a:lvl9pPr marL="3456305" indent="0">
              <a:buNone/>
              <a:defRPr sz="945"/>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p:cNvSpPr>
            <a:spLocks noGrp="1"/>
          </p:cNvSpPr>
          <p:nvPr>
            <p:ph type="title"/>
          </p:nvPr>
        </p:nvSpPr>
        <p:spPr>
          <a:xfrm>
            <a:off x="792032" y="345025"/>
            <a:ext cx="9936401" cy="1252589"/>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792032" y="1725123"/>
            <a:ext cx="9936401" cy="4111793"/>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792032" y="6006427"/>
            <a:ext cx="2592105" cy="345025"/>
          </a:xfrm>
          <a:prstGeom prst="rect">
            <a:avLst/>
          </a:prstGeom>
        </p:spPr>
        <p:txBody>
          <a:bodyPr vert="horz" lIns="91440" tIns="45720" rIns="91440" bIns="45720" rtlCol="0" anchor="ctr"/>
          <a:lstStyle>
            <a:lvl1pPr algn="l">
              <a:defRPr sz="1135">
                <a:solidFill>
                  <a:schemeClr val="tx1">
                    <a:tint val="75000"/>
                  </a:schemeClr>
                </a:solidFill>
              </a:defRPr>
            </a:lvl1pPr>
          </a:lstStyle>
          <a:p>
            <a:fld id="{D997B5FA-0921-464F-AAE1-844C04324D75}" type="datetimeFigureOut">
              <a:rPr lang="zh-CN" altLang="en-US" smtClean="0"/>
              <a:t/>
            </a:fld>
            <a:endParaRPr lang="zh-CN" altLang="en-US"/>
          </a:p>
        </p:txBody>
      </p:sp>
      <p:sp>
        <p:nvSpPr>
          <p:cNvPr id="5" name="页脚占位符 4"/>
          <p:cNvSpPr>
            <a:spLocks noGrp="1"/>
          </p:cNvSpPr>
          <p:nvPr>
            <p:ph type="ftr" sz="quarter" idx="3"/>
          </p:nvPr>
        </p:nvSpPr>
        <p:spPr>
          <a:xfrm>
            <a:off x="3816154" y="6006427"/>
            <a:ext cx="3888157" cy="345025"/>
          </a:xfrm>
          <a:prstGeom prst="rect">
            <a:avLst/>
          </a:prstGeom>
        </p:spPr>
        <p:txBody>
          <a:bodyPr vert="horz" lIns="91440" tIns="45720" rIns="91440" bIns="45720" rtlCol="0" anchor="ctr"/>
          <a:lstStyle>
            <a:lvl1pPr algn="ctr">
              <a:defRPr sz="1135">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136329" y="6006427"/>
            <a:ext cx="2592105" cy="345025"/>
          </a:xfrm>
          <a:prstGeom prst="rect">
            <a:avLst/>
          </a:prstGeom>
        </p:spPr>
        <p:txBody>
          <a:bodyPr vert="horz" lIns="91440" tIns="45720" rIns="91440" bIns="45720" rtlCol="0" anchor="ctr"/>
          <a:lstStyle>
            <a:lvl1pPr algn="r">
              <a:defRPr sz="1135">
                <a:solidFill>
                  <a:schemeClr val="tx1">
                    <a:tint val="75000"/>
                  </a:schemeClr>
                </a:solidFill>
              </a:defRPr>
            </a:lvl1pPr>
          </a:lstStyle>
          <a:p>
            <a:fld id="{565CE74E-AB26-4998-AD42-012C4C1AD076}" type="slidenum">
              <a:rPr lang="zh-CN" altLang="en-US" smtClean="0"/>
              <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algn="l" defTabSz="864235" rtl="0" eaLnBrk="1" latinLnBrk="0" hangingPunct="1">
        <a:lnSpc>
          <a:spcPct val="90000"/>
        </a:lnSpc>
        <a:spcBef>
          <a:spcPct val="0"/>
        </a:spcBef>
        <a:buNone/>
        <a:defRPr sz="4155" kern="1200">
          <a:solidFill>
            <a:schemeClr val="tx1"/>
          </a:solidFill>
          <a:latin typeface="+mj-lt"/>
          <a:ea typeface="+mj-ea"/>
          <a:cs typeface="+mj-cs"/>
        </a:defRPr>
      </a:lvl1pPr>
    </p:titleStyle>
    <p:bodyStyle>
      <a:lvl1pPr marL="215900" indent="-215900" algn="l" defTabSz="864235" rtl="0" eaLnBrk="1" latinLnBrk="0" hangingPunct="1">
        <a:lnSpc>
          <a:spcPct val="90000"/>
        </a:lnSpc>
        <a:spcBef>
          <a:spcPts val="945"/>
        </a:spcBef>
        <a:buFont typeface="Arial" panose="020b0604020202020204" pitchFamily="34" charset="0"/>
        <a:buChar char="•"/>
        <a:defRPr sz="2645" kern="1200">
          <a:solidFill>
            <a:schemeClr val="tx1"/>
          </a:solidFill>
          <a:latin typeface="+mn-lt"/>
          <a:ea typeface="+mn-ea"/>
          <a:cs typeface="+mn-cs"/>
        </a:defRPr>
      </a:lvl1pPr>
      <a:lvl2pPr marL="647700" indent="-215900" algn="l" defTabSz="864235" rtl="0" eaLnBrk="1" latinLnBrk="0" hangingPunct="1">
        <a:lnSpc>
          <a:spcPct val="90000"/>
        </a:lnSpc>
        <a:spcBef>
          <a:spcPct val="95000"/>
        </a:spcBef>
        <a:buFont typeface="Arial" panose="020b0604020202020204" pitchFamily="34" charset="0"/>
        <a:buChar char="•"/>
        <a:defRPr sz="2270" kern="1200">
          <a:solidFill>
            <a:schemeClr val="tx1"/>
          </a:solidFill>
          <a:latin typeface="+mn-lt"/>
          <a:ea typeface="+mn-ea"/>
          <a:cs typeface="+mn-cs"/>
        </a:defRPr>
      </a:lvl2pPr>
      <a:lvl3pPr marL="1080135" indent="-215900" algn="l" defTabSz="864235" rtl="0" eaLnBrk="1" latinLnBrk="0" hangingPunct="1">
        <a:lnSpc>
          <a:spcPct val="90000"/>
        </a:lnSpc>
        <a:spcBef>
          <a:spcPct val="95000"/>
        </a:spcBef>
        <a:buFont typeface="Arial" panose="020b0604020202020204" pitchFamily="34" charset="0"/>
        <a:buChar char="•"/>
        <a:defRPr sz="1890" kern="1200">
          <a:solidFill>
            <a:schemeClr val="tx1"/>
          </a:solidFill>
          <a:latin typeface="+mn-lt"/>
          <a:ea typeface="+mn-ea"/>
          <a:cs typeface="+mn-cs"/>
        </a:defRPr>
      </a:lvl3pPr>
      <a:lvl4pPr marL="1511935" indent="-215900" algn="l" defTabSz="864235" rtl="0" eaLnBrk="1" latinLnBrk="0" hangingPunct="1">
        <a:lnSpc>
          <a:spcPct val="90000"/>
        </a:lnSpc>
        <a:spcBef>
          <a:spcPct val="95000"/>
        </a:spcBef>
        <a:buFont typeface="Arial" panose="020b0604020202020204" pitchFamily="34" charset="0"/>
        <a:buChar char="•"/>
        <a:defRPr sz="1700" kern="1200">
          <a:solidFill>
            <a:schemeClr val="tx1"/>
          </a:solidFill>
          <a:latin typeface="+mn-lt"/>
          <a:ea typeface="+mn-ea"/>
          <a:cs typeface="+mn-cs"/>
        </a:defRPr>
      </a:lvl4pPr>
      <a:lvl5pPr marL="1943735" indent="-215900" algn="l" defTabSz="864235" rtl="0" eaLnBrk="1" latinLnBrk="0" hangingPunct="1">
        <a:lnSpc>
          <a:spcPct val="90000"/>
        </a:lnSpc>
        <a:spcBef>
          <a:spcPct val="95000"/>
        </a:spcBef>
        <a:buFont typeface="Arial" panose="020b0604020202020204" pitchFamily="34" charset="0"/>
        <a:buChar char="•"/>
        <a:defRPr sz="1700" kern="1200">
          <a:solidFill>
            <a:schemeClr val="tx1"/>
          </a:solidFill>
          <a:latin typeface="+mn-lt"/>
          <a:ea typeface="+mn-ea"/>
          <a:cs typeface="+mn-cs"/>
        </a:defRPr>
      </a:lvl5pPr>
      <a:lvl6pPr marL="2376170" indent="-215900" algn="l" defTabSz="864235" rtl="0" eaLnBrk="1" latinLnBrk="0" hangingPunct="1">
        <a:lnSpc>
          <a:spcPct val="90000"/>
        </a:lnSpc>
        <a:spcBef>
          <a:spcPct val="95000"/>
        </a:spcBef>
        <a:buFont typeface="Arial" panose="020b0604020202020204" pitchFamily="34" charset="0"/>
        <a:buChar char="•"/>
        <a:defRPr sz="1700" kern="1200">
          <a:solidFill>
            <a:schemeClr val="tx1"/>
          </a:solidFill>
          <a:latin typeface="+mn-lt"/>
          <a:ea typeface="+mn-ea"/>
          <a:cs typeface="+mn-cs"/>
        </a:defRPr>
      </a:lvl6pPr>
      <a:lvl7pPr marL="2807970" indent="-215900" algn="l" defTabSz="864235" rtl="0" eaLnBrk="1" latinLnBrk="0" hangingPunct="1">
        <a:lnSpc>
          <a:spcPct val="90000"/>
        </a:lnSpc>
        <a:spcBef>
          <a:spcPct val="95000"/>
        </a:spcBef>
        <a:buFont typeface="Arial" panose="020b0604020202020204" pitchFamily="34" charset="0"/>
        <a:buChar char="•"/>
        <a:defRPr sz="1700" kern="1200">
          <a:solidFill>
            <a:schemeClr val="tx1"/>
          </a:solidFill>
          <a:latin typeface="+mn-lt"/>
          <a:ea typeface="+mn-ea"/>
          <a:cs typeface="+mn-cs"/>
        </a:defRPr>
      </a:lvl7pPr>
      <a:lvl8pPr marL="3239770" indent="-215900" algn="l" defTabSz="864235" rtl="0" eaLnBrk="1" latinLnBrk="0" hangingPunct="1">
        <a:lnSpc>
          <a:spcPct val="90000"/>
        </a:lnSpc>
        <a:spcBef>
          <a:spcPct val="95000"/>
        </a:spcBef>
        <a:buFont typeface="Arial" panose="020b0604020202020204" pitchFamily="34" charset="0"/>
        <a:buChar char="•"/>
        <a:defRPr sz="1700" kern="1200">
          <a:solidFill>
            <a:schemeClr val="tx1"/>
          </a:solidFill>
          <a:latin typeface="+mn-lt"/>
          <a:ea typeface="+mn-ea"/>
          <a:cs typeface="+mn-cs"/>
        </a:defRPr>
      </a:lvl8pPr>
      <a:lvl9pPr marL="3672205" indent="-215900" algn="l" defTabSz="864235" rtl="0" eaLnBrk="1" latinLnBrk="0" hangingPunct="1">
        <a:lnSpc>
          <a:spcPct val="90000"/>
        </a:lnSpc>
        <a:spcBef>
          <a:spcPct val="95000"/>
        </a:spcBef>
        <a:buFont typeface="Arial" panose="020b0604020202020204" pitchFamily="34" charset="0"/>
        <a:buChar char="•"/>
        <a:defRPr sz="1700" kern="1200">
          <a:solidFill>
            <a:schemeClr val="tx1"/>
          </a:solidFill>
          <a:latin typeface="+mn-lt"/>
          <a:ea typeface="+mn-ea"/>
          <a:cs typeface="+mn-cs"/>
        </a:defRPr>
      </a:lvl9pPr>
    </p:bodyStyle>
    <p:otherStyle>
      <a:defPPr>
        <a:defRPr lang="zh-CN"/>
      </a:defPPr>
      <a:lvl1pPr marL="0" algn="l" defTabSz="864235" rtl="0" eaLnBrk="1" latinLnBrk="0" hangingPunct="1">
        <a:defRPr sz="1700" kern="1200">
          <a:solidFill>
            <a:schemeClr val="tx1"/>
          </a:solidFill>
          <a:latin typeface="+mn-lt"/>
          <a:ea typeface="+mn-ea"/>
          <a:cs typeface="+mn-cs"/>
        </a:defRPr>
      </a:lvl1pPr>
      <a:lvl2pPr marL="431800" algn="l" defTabSz="864235" rtl="0" eaLnBrk="1" latinLnBrk="0" hangingPunct="1">
        <a:defRPr sz="1700" kern="1200">
          <a:solidFill>
            <a:schemeClr val="tx1"/>
          </a:solidFill>
          <a:latin typeface="+mn-lt"/>
          <a:ea typeface="+mn-ea"/>
          <a:cs typeface="+mn-cs"/>
        </a:defRPr>
      </a:lvl2pPr>
      <a:lvl3pPr marL="864235" algn="l" defTabSz="864235" rtl="0" eaLnBrk="1" latinLnBrk="0" hangingPunct="1">
        <a:defRPr sz="1700" kern="1200">
          <a:solidFill>
            <a:schemeClr val="tx1"/>
          </a:solidFill>
          <a:latin typeface="+mn-lt"/>
          <a:ea typeface="+mn-ea"/>
          <a:cs typeface="+mn-cs"/>
        </a:defRPr>
      </a:lvl3pPr>
      <a:lvl4pPr marL="1296035" algn="l" defTabSz="864235" rtl="0" eaLnBrk="1" latinLnBrk="0" hangingPunct="1">
        <a:defRPr sz="1700" kern="1200">
          <a:solidFill>
            <a:schemeClr val="tx1"/>
          </a:solidFill>
          <a:latin typeface="+mn-lt"/>
          <a:ea typeface="+mn-ea"/>
          <a:cs typeface="+mn-cs"/>
        </a:defRPr>
      </a:lvl4pPr>
      <a:lvl5pPr marL="1727835" algn="l" defTabSz="864235" rtl="0" eaLnBrk="1" latinLnBrk="0" hangingPunct="1">
        <a:defRPr sz="1700" kern="1200">
          <a:solidFill>
            <a:schemeClr val="tx1"/>
          </a:solidFill>
          <a:latin typeface="+mn-lt"/>
          <a:ea typeface="+mn-ea"/>
          <a:cs typeface="+mn-cs"/>
        </a:defRPr>
      </a:lvl5pPr>
      <a:lvl6pPr marL="2160270" algn="l" defTabSz="864235" rtl="0" eaLnBrk="1" latinLnBrk="0" hangingPunct="1">
        <a:defRPr sz="1700" kern="1200">
          <a:solidFill>
            <a:schemeClr val="tx1"/>
          </a:solidFill>
          <a:latin typeface="+mn-lt"/>
          <a:ea typeface="+mn-ea"/>
          <a:cs typeface="+mn-cs"/>
        </a:defRPr>
      </a:lvl6pPr>
      <a:lvl7pPr marL="2592070" algn="l" defTabSz="864235" rtl="0" eaLnBrk="1" latinLnBrk="0" hangingPunct="1">
        <a:defRPr sz="1700" kern="1200">
          <a:solidFill>
            <a:schemeClr val="tx1"/>
          </a:solidFill>
          <a:latin typeface="+mn-lt"/>
          <a:ea typeface="+mn-ea"/>
          <a:cs typeface="+mn-cs"/>
        </a:defRPr>
      </a:lvl7pPr>
      <a:lvl8pPr marL="3023870" algn="l" defTabSz="864235" rtl="0" eaLnBrk="1" latinLnBrk="0" hangingPunct="1">
        <a:defRPr sz="1700" kern="1200">
          <a:solidFill>
            <a:schemeClr val="tx1"/>
          </a:solidFill>
          <a:latin typeface="+mn-lt"/>
          <a:ea typeface="+mn-ea"/>
          <a:cs typeface="+mn-cs"/>
        </a:defRPr>
      </a:lvl8pPr>
      <a:lvl9pPr marL="3456305" algn="l" defTabSz="864235" rtl="0" eaLnBrk="1" latinLnBrk="0" hangingPunct="1">
        <a:defRPr sz="17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png" /><Relationship Id="rId3" Type="http://schemas.openxmlformats.org/officeDocument/2006/relationships/image" Target="../media/image2.pn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image" Target="../media/image2.png" /><Relationship Id="rId4" Type="http://schemas.openxmlformats.org/officeDocument/2006/relationships/tags" Target="../tags/tag16.xml" /><Relationship Id="rId5" Type="http://schemas.openxmlformats.org/officeDocument/2006/relationships/tags" Target="../tags/tag17.xml"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7.jpeg" /><Relationship Id="rId3" Type="http://schemas.openxmlformats.org/officeDocument/2006/relationships/tags" Target="../tags/tag18.xml" /><Relationship Id="rId4" Type="http://schemas.openxmlformats.org/officeDocument/2006/relationships/tags" Target="../tags/tag19.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png" /><Relationship Id="rId3"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xml" /><Relationship Id="rId3" Type="http://schemas.openxmlformats.org/officeDocument/2006/relationships/image" Target="../media/image3.png" /><Relationship Id="rId4" Type="http://schemas.openxmlformats.org/officeDocument/2006/relationships/image" Target="../media/image4.png" /><Relationship Id="rId5" Type="http://schemas.openxmlformats.org/officeDocument/2006/relationships/tags" Target="../tags/tag1.xml" /><Relationship Id="rId6" Type="http://schemas.openxmlformats.org/officeDocument/2006/relationships/image" Target="../media/image2.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tags" Target="../tags/tag2.xml" /><Relationship Id="rId4" Type="http://schemas.openxmlformats.org/officeDocument/2006/relationships/tags" Target="../tags/tag3.xml" /><Relationship Id="rId5" Type="http://schemas.openxmlformats.org/officeDocument/2006/relationships/image" Target="../media/image2.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image" Target="../media/image2.png" /><Relationship Id="rId4" Type="http://schemas.openxmlformats.org/officeDocument/2006/relationships/tags" Target="../tags/tag4.xml" /><Relationship Id="rId5" Type="http://schemas.openxmlformats.org/officeDocument/2006/relationships/tags" Target="../tags/tag5.xml"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image" Target="../media/image2.png" /><Relationship Id="rId4" Type="http://schemas.openxmlformats.org/officeDocument/2006/relationships/tags" Target="../tags/tag6.xml" /><Relationship Id="rId5" Type="http://schemas.openxmlformats.org/officeDocument/2006/relationships/tags" Target="../tags/tag7.xm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image" Target="../media/image2.png" /><Relationship Id="rId4" Type="http://schemas.openxmlformats.org/officeDocument/2006/relationships/tags" Target="../tags/tag8.xml" /><Relationship Id="rId5" Type="http://schemas.openxmlformats.org/officeDocument/2006/relationships/tags" Target="../tags/tag9.xml" /><Relationship Id="rId6" Type="http://schemas.openxmlformats.org/officeDocument/2006/relationships/image" Target="../media/image6.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image" Target="../media/image2.png" /><Relationship Id="rId4" Type="http://schemas.openxmlformats.org/officeDocument/2006/relationships/tags" Target="../tags/tag10.xml" /><Relationship Id="rId5" Type="http://schemas.openxmlformats.org/officeDocument/2006/relationships/tags" Target="../tags/tag11.xm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image" Target="../media/image2.png" /><Relationship Id="rId4" Type="http://schemas.openxmlformats.org/officeDocument/2006/relationships/tags" Target="../tags/tag12.xml" /><Relationship Id="rId5" Type="http://schemas.openxmlformats.org/officeDocument/2006/relationships/tags" Target="../tags/tag13.xm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image" Target="../media/image2.png" /><Relationship Id="rId4" Type="http://schemas.openxmlformats.org/officeDocument/2006/relationships/tags" Target="../tags/tag14.xml" /><Relationship Id="rId5" Type="http://schemas.openxmlformats.org/officeDocument/2006/relationships/tags" Target="../tags/tag15.xml"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4"/>
          <p:cNvPicPr>
            <a:picLocks noChangeAspect="1"/>
          </p:cNvPicPr>
          <p:nvPr/>
        </p:nvPicPr>
        <p:blipFill>
          <a:blip r:embed="rId2"/>
          <a:stretch>
            <a:fillRect/>
          </a:stretch>
        </p:blipFill>
        <p:spPr>
          <a:xfrm>
            <a:off x="0" y="-15875"/>
            <a:ext cx="11602085" cy="6526530"/>
          </a:xfrm>
          <a:prstGeom prst="rect">
            <a:avLst/>
          </a:prstGeom>
        </p:spPr>
      </p:pic>
      <p:pic>
        <p:nvPicPr>
          <p:cNvPr id="3" name="图片 2" descr="MDR icon"/>
          <p:cNvPicPr>
            <a:picLocks noChangeAspect="1"/>
          </p:cNvPicPr>
          <p:nvPr/>
        </p:nvPicPr>
        <p:blipFill>
          <a:blip r:embed="rId3"/>
          <a:stretch>
            <a:fillRect/>
          </a:stretch>
        </p:blipFill>
        <p:spPr>
          <a:xfrm>
            <a:off x="1917700" y="1330960"/>
            <a:ext cx="8436610" cy="2058035"/>
          </a:xfrm>
          <a:prstGeom prst="rect">
            <a:avLst/>
          </a:prstGeom>
        </p:spPr>
      </p:pic>
    </p:spTree>
  </p:cSld>
  <p:clrMapOvr>
    <a:masterClrMapping/>
  </p:clrMapOvr>
  <p:transition/>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pic>
        <p:nvPicPr>
          <p:cNvPr id="6" name="图片 5" descr="MDR icon"/>
          <p:cNvPicPr>
            <a:picLocks noChangeAspect="1"/>
          </p:cNvPicPr>
          <p:nvPr/>
        </p:nvPicPr>
        <p:blipFill>
          <a:blip r:embed="rId3"/>
          <a:stretch>
            <a:fillRect/>
          </a:stretch>
        </p:blipFill>
        <p:spPr>
          <a:xfrm>
            <a:off x="9060180" y="5775960"/>
            <a:ext cx="2278380" cy="556260"/>
          </a:xfrm>
          <a:prstGeom prst="rect">
            <a:avLst/>
          </a:prstGeom>
        </p:spPr>
      </p:pic>
      <p:sp>
        <p:nvSpPr>
          <p:cNvPr id="10" name="文本框 9"/>
          <p:cNvSpPr txBox="1"/>
          <p:nvPr>
            <p:custDataLst>
              <p:tags r:id="rId4"/>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治疗过程</a:t>
            </a:r>
          </a:p>
        </p:txBody>
      </p:sp>
      <p:sp>
        <p:nvSpPr>
          <p:cNvPr id="19" name="矩形 18"/>
          <p:cNvSpPr txBox="1"/>
          <p:nvPr>
            <p:custDataLst>
              <p:tags r:id="rId5"/>
            </p:custDataLst>
          </p:nvPr>
        </p:nvSpPr>
        <p:spPr>
          <a:xfrm>
            <a:off x="725170" y="1457960"/>
            <a:ext cx="10541635" cy="396240"/>
          </a:xfrm>
          <a:prstGeom prst="rect">
            <a:avLst/>
          </a:prstGeom>
        </p:spPr>
        <p:txBody>
          <a:bodyPr wrap="square">
            <a:spAutoFit/>
          </a:bodyPr>
          <a:lstStyle/>
          <a:p>
            <a:r>
              <a:rPr lang="en-US" altLang="en-US" sz="2000" b="0">
                <a:latin typeface="微软雅黑" panose="020b0503020204020204" charset="-122"/>
                <a:cs typeface="+mn-ea"/>
                <a:sym typeface="+mn-lt"/>
              </a:rPr>
              <a:t>3.时间轴记录:(折线图)</a:t>
            </a:r>
          </a:p>
        </p:txBody>
      </p:sp>
      <p:sp>
        <p:nvSpPr>
          <p:cNvPr id="3" name="文本框 2"/>
          <p:cNvSpPr txBox="1"/>
          <p:nvPr/>
        </p:nvSpPr>
        <p:spPr>
          <a:xfrm>
            <a:off x="3799205" y="6090920"/>
            <a:ext cx="3342005" cy="396240"/>
          </a:xfrm>
          <a:prstGeom prst="rect">
            <a:avLst/>
          </a:prstGeom>
          <a:noFill/>
        </p:spPr>
        <p:txBody>
          <a:bodyPr wrap="square" rtlCol="0">
            <a:spAutoFit/>
          </a:bodyPr>
          <a:lstStyle/>
          <a:p>
            <a:pPr algn="ctr"/>
            <a:endParaRPr lang="en-US" altLang="zh-CN" sz="2000" b="0">
              <a:latin typeface="微软雅黑" panose="020b0503020204020204" charset="-122"/>
            </a:endParaRPr>
          </a:p>
        </p:txBody>
      </p:sp>
    </p:spTree>
  </p:cSld>
  <p:clrMapOvr>
    <a:masterClrMapping/>
  </p:clrMapOvr>
  <p:transition/>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4" name="图片 3" descr="抗感锋云001"/>
          <p:cNvPicPr>
            <a:picLocks noChangeAspect="1"/>
          </p:cNvPicPr>
          <p:nvPr/>
        </p:nvPicPr>
        <p:blipFill>
          <a:blip r:embed="rId2"/>
          <a:stretch>
            <a:fillRect/>
          </a:stretch>
        </p:blipFill>
        <p:spPr>
          <a:xfrm>
            <a:off x="0" y="1270"/>
            <a:ext cx="11520170" cy="6478270"/>
          </a:xfrm>
          <a:prstGeom prst="rect">
            <a:avLst/>
          </a:prstGeom>
        </p:spPr>
      </p:pic>
      <p:sp>
        <p:nvSpPr>
          <p:cNvPr id="10" name="文本框 9"/>
          <p:cNvSpPr txBox="1"/>
          <p:nvPr>
            <p:custDataLst>
              <p:tags r:id="rId3"/>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诊疗体会</a:t>
            </a:r>
          </a:p>
        </p:txBody>
      </p:sp>
      <p:sp>
        <p:nvSpPr>
          <p:cNvPr id="19" name="矩形 18"/>
          <p:cNvSpPr txBox="1"/>
          <p:nvPr>
            <p:custDataLst>
              <p:tags r:id="rId4"/>
            </p:custDataLst>
          </p:nvPr>
        </p:nvSpPr>
        <p:spPr>
          <a:xfrm>
            <a:off x="441325" y="1778000"/>
            <a:ext cx="10951845" cy="1615440"/>
          </a:xfrm>
          <a:prstGeom prst="rect">
            <a:avLst/>
          </a:prstGeom>
        </p:spPr>
        <p:txBody>
          <a:bodyPr wrap="square">
            <a:spAutoFit/>
          </a:bodyPr>
          <a:lstStyle/>
          <a:p>
            <a:r>
              <a:rPr lang="en-US" altLang="en-US" sz="2000" b="0">
                <a:solidFill>
                  <a:schemeClr val="tx1"/>
                </a:solidFill>
                <a:latin typeface="微软雅黑" panose="020b0503020204020204" charset="-122"/>
                <a:cs typeface="+mn-ea"/>
                <a:sym typeface="+mn-lt"/>
              </a:rPr>
              <a:t>1.疗效评价：本例患者经治疗后复查肺泡灌洗液培养转阴，肾功能逐渐好转，肌酐清除率未再下降。</a:t>
            </a:r>
          </a:p>
          <a:p>
            <a:r>
              <a:rPr lang="en-US" altLang="en-US" sz="2000" b="0">
                <a:solidFill>
                  <a:schemeClr val="tx1"/>
                </a:solidFill>
                <a:latin typeface="微软雅黑" panose="020b0503020204020204" charset="-122"/>
                <a:cs typeface="+mn-ea"/>
                <a:sym typeface="+mn-lt"/>
              </a:rPr>
              <a:t>2.局限性：未进行抗感染药物学药浓度监测。</a:t>
            </a:r>
          </a:p>
          <a:p>
            <a:r>
              <a:rPr lang="en-US" altLang="en-US" sz="2000" b="0">
                <a:solidFill>
                  <a:schemeClr val="tx1"/>
                </a:solidFill>
                <a:latin typeface="微软雅黑" panose="020b0503020204020204" charset="-122"/>
                <a:cs typeface="+mn-ea"/>
                <a:sym typeface="+mn-lt"/>
              </a:rPr>
              <a:t>3.结论：重症肺炎的治疗应尽早完善病原学检查并调整针对性治疗，加强肺和膈肌保护性通气策略，加强痰液引流和全身脏器支持。</a:t>
            </a:r>
          </a:p>
        </p:txBody>
      </p:sp>
    </p:spTree>
  </p:cSld>
  <p:clrMapOvr>
    <a:masterClrMapping/>
  </p:clrMapOvr>
  <p:transition/>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5" name="图片 4" descr="MDR实战营虚拟背景4"/>
          <p:cNvPicPr>
            <a:picLocks noChangeAspect="1"/>
          </p:cNvPicPr>
          <p:nvPr/>
        </p:nvPicPr>
        <p:blipFill>
          <a:blip r:embed="rId2"/>
          <a:stretch>
            <a:fillRect/>
          </a:stretch>
        </p:blipFill>
        <p:spPr>
          <a:xfrm>
            <a:off x="0" y="-15875"/>
            <a:ext cx="11602085" cy="6526530"/>
          </a:xfrm>
          <a:prstGeom prst="rect">
            <a:avLst/>
          </a:prstGeom>
        </p:spPr>
      </p:pic>
      <p:sp>
        <p:nvSpPr>
          <p:cNvPr id="6" name="文本框 5"/>
          <p:cNvSpPr txBox="1"/>
          <p:nvPr/>
        </p:nvSpPr>
        <p:spPr>
          <a:xfrm>
            <a:off x="1795780" y="1884680"/>
            <a:ext cx="8009255" cy="1896110"/>
          </a:xfrm>
          <a:prstGeom prst="rect">
            <a:avLst/>
          </a:prstGeom>
          <a:noFill/>
        </p:spPr>
        <p:txBody>
          <a:bodyPr wrap="square" rtlCol="0" anchor="t">
            <a:noAutofit/>
          </a:bodyPr>
          <a:lstStyle/>
          <a:p>
            <a:pPr algn="l">
              <a:spcBef>
                <a:spcPct val="0"/>
              </a:spcBef>
              <a:buFontTx/>
              <a:buNone/>
            </a:pPr>
            <a:r>
              <a:rPr lang="en-US" altLang="zh-CN" sz="5400" b="1">
                <a:solidFill>
                  <a:schemeClr val="bg1"/>
                </a:solidFill>
                <a:latin typeface="微软雅黑" panose="020b0503020204020204" charset="-122"/>
                <a:ea typeface="微软雅黑" panose="020b0503020204020204" charset="-122"/>
                <a:cs typeface="+mj-cs"/>
                <a:sym typeface="+mn-ea"/>
              </a:rPr>
              <a:t>      感谢观看  </a:t>
            </a:r>
          </a:p>
          <a:p>
            <a:pPr algn="l">
              <a:spcBef>
                <a:spcPct val="0"/>
              </a:spcBef>
              <a:buFontTx/>
              <a:buNone/>
            </a:pPr>
            <a:r>
              <a:rPr lang="en-US" altLang="zh-CN" sz="5400" b="1">
                <a:solidFill>
                  <a:schemeClr val="bg1"/>
                </a:solidFill>
                <a:latin typeface="微软雅黑" panose="020b0503020204020204" charset="-122"/>
                <a:ea typeface="微软雅黑" panose="020b0503020204020204" charset="-122"/>
                <a:cs typeface="+mj-cs"/>
                <a:sym typeface="+mn-ea"/>
              </a:rPr>
              <a:t>            敬请指导</a:t>
            </a:r>
          </a:p>
        </p:txBody>
      </p:sp>
      <p:pic>
        <p:nvPicPr>
          <p:cNvPr id="7" name="图片 6" descr="MDR icon"/>
          <p:cNvPicPr>
            <a:picLocks noChangeAspect="1"/>
          </p:cNvPicPr>
          <p:nvPr/>
        </p:nvPicPr>
        <p:blipFill>
          <a:blip r:embed="rId3"/>
          <a:stretch>
            <a:fillRect/>
          </a:stretch>
        </p:blipFill>
        <p:spPr>
          <a:xfrm>
            <a:off x="344805" y="314960"/>
            <a:ext cx="2691130" cy="657225"/>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8" name="图片 7" descr="MDR实战营虚拟背景1"/>
          <p:cNvPicPr>
            <a:picLocks noChangeAspect="1"/>
          </p:cNvPicPr>
          <p:nvPr/>
        </p:nvPicPr>
        <p:blipFill>
          <a:blip r:embed="rId3"/>
          <a:stretch>
            <a:fillRect/>
          </a:stretch>
        </p:blipFill>
        <p:spPr>
          <a:xfrm>
            <a:off x="635" y="0"/>
            <a:ext cx="11597640" cy="6523990"/>
          </a:xfrm>
          <a:prstGeom prst="rect">
            <a:avLst/>
          </a:prstGeom>
        </p:spPr>
      </p:pic>
      <p:pic>
        <p:nvPicPr>
          <p:cNvPr id="9" name="图片 8" descr="闪电菌群icon"/>
          <p:cNvPicPr>
            <a:picLocks noChangeAspect="1"/>
          </p:cNvPicPr>
          <p:nvPr/>
        </p:nvPicPr>
        <p:blipFill>
          <a:blip r:embed="rId4"/>
          <a:stretch>
            <a:fillRect/>
          </a:stretch>
        </p:blipFill>
        <p:spPr>
          <a:xfrm>
            <a:off x="2844165" y="1255395"/>
            <a:ext cx="6325870" cy="5224145"/>
          </a:xfrm>
          <a:prstGeom prst="rect">
            <a:avLst/>
          </a:prstGeom>
        </p:spPr>
      </p:pic>
      <p:sp>
        <p:nvSpPr>
          <p:cNvPr id="14" name="文本框 13"/>
          <p:cNvSpPr txBox="1"/>
          <p:nvPr>
            <p:custDataLst>
              <p:tags r:id="rId5"/>
            </p:custDataLst>
          </p:nvPr>
        </p:nvSpPr>
        <p:spPr>
          <a:xfrm>
            <a:off x="859155" y="2281555"/>
            <a:ext cx="10011410" cy="1077595"/>
          </a:xfrm>
          <a:prstGeom prst="rect">
            <a:avLst/>
          </a:prstGeom>
          <a:noFill/>
        </p:spPr>
        <p:txBody>
          <a:bodyPr wrap="square" rtlCol="0">
            <a:noAutofit/>
          </a:bodyPr>
          <a:lstStyle/>
          <a:p>
            <a:pPr algn="ctr"/>
            <a:r>
              <a:rPr lang="en-US" altLang="zh-CN" sz="4000" b="1" kern="100">
                <a:solidFill>
                  <a:schemeClr val="bg1"/>
                </a:solidFill>
                <a:latin typeface="Arial Regular" panose="020b0704020202020204" charset="0"/>
                <a:ea typeface="微软雅黑" panose="020b0503020204020204" charset="-122"/>
                <a:cs typeface="Times New Roman" panose="02020603050405020304" pitchFamily="18" charset="0"/>
              </a:rPr>
              <a:t>一例神经外科术合并重症肺炎病例分享</a:t>
            </a:r>
          </a:p>
        </p:txBody>
      </p:sp>
      <p:pic>
        <p:nvPicPr>
          <p:cNvPr id="6" name="图片 5" descr="MDR icon"/>
          <p:cNvPicPr>
            <a:picLocks noChangeAspect="1"/>
          </p:cNvPicPr>
          <p:nvPr/>
        </p:nvPicPr>
        <p:blipFill>
          <a:blip r:embed="rId6"/>
          <a:stretch>
            <a:fillRect/>
          </a:stretch>
        </p:blipFill>
        <p:spPr>
          <a:xfrm>
            <a:off x="8647430" y="187960"/>
            <a:ext cx="2691130" cy="657225"/>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sp>
        <p:nvSpPr>
          <p:cNvPr id="10" name="文本框 9"/>
          <p:cNvSpPr txBox="1"/>
          <p:nvPr>
            <p:custDataLst>
              <p:tags r:id="rId3"/>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病例简介</a:t>
            </a:r>
          </a:p>
        </p:txBody>
      </p:sp>
      <p:sp>
        <p:nvSpPr>
          <p:cNvPr id="19" name="矩形 18"/>
          <p:cNvSpPr txBox="1"/>
          <p:nvPr>
            <p:custDataLst>
              <p:tags r:id="rId4"/>
            </p:custDataLst>
          </p:nvPr>
        </p:nvSpPr>
        <p:spPr>
          <a:xfrm>
            <a:off x="854710" y="1652905"/>
            <a:ext cx="10121265" cy="2225040"/>
          </a:xfrm>
          <a:prstGeom prst="rect">
            <a:avLst/>
          </a:prstGeom>
        </p:spPr>
        <p:txBody>
          <a:bodyPr wrap="square">
            <a:spAutoFit/>
          </a:bodyPr>
          <a:lstStyle/>
          <a:p>
            <a:r>
              <a:rPr lang="zh-CN" altLang="en-US" sz="2000" b="0">
                <a:solidFill>
                  <a:schemeClr val="tx1"/>
                </a:solidFill>
                <a:latin typeface="微软雅黑" panose="020b0503020204020204" charset="-122"/>
                <a:cs typeface="+mn-ea"/>
                <a:sym typeface="+mn-lt"/>
              </a:rPr>
              <a:t>摘要</a:t>
            </a:r>
          </a:p>
          <a:p>
            <a:r>
              <a:rPr lang="zh-CN" altLang="en-US" sz="2000" b="0">
                <a:solidFill>
                  <a:schemeClr val="tx1"/>
                </a:solidFill>
                <a:latin typeface="微软雅黑" panose="020b0503020204020204" charset="-122"/>
                <a:cs typeface="+mn-ea"/>
                <a:sym typeface="+mn-lt"/>
              </a:rPr>
              <a:t>1.独特性：本患者在开颅术后发生混合CRO感染，经多种抗感染方案治疗无效，调整为依拉环素联合抗感染方案，治疗有效</a:t>
            </a:r>
          </a:p>
          <a:p>
            <a:endParaRPr lang="zh-CN" altLang="en-US" sz="2000" b="0">
              <a:solidFill>
                <a:schemeClr val="tx1"/>
              </a:solidFill>
              <a:latin typeface="微软雅黑" panose="020b0503020204020204" charset="-122"/>
              <a:cs typeface="+mn-ea"/>
              <a:sym typeface="+mn-lt"/>
            </a:endParaRPr>
          </a:p>
          <a:p>
            <a:r>
              <a:rPr lang="zh-CN" altLang="en-US" sz="2000" b="0">
                <a:solidFill>
                  <a:schemeClr val="tx1"/>
                </a:solidFill>
                <a:latin typeface="微软雅黑" panose="020b0503020204020204" charset="-122"/>
                <a:cs typeface="+mn-ea"/>
                <a:sym typeface="+mn-lt"/>
              </a:rPr>
              <a:t>2.背景：患者颅内占位术后，突发低氧血症，混合CRO感染，先后给予美罗培南联合多粘菌素，莫西沙星联合替加环素治疗后效果欠佳，调整为莫西沙星联合依拉环素，感染控制，氧合指数恢复正常。</a:t>
            </a:r>
          </a:p>
        </p:txBody>
      </p:sp>
      <p:pic>
        <p:nvPicPr>
          <p:cNvPr id="6" name="图片 5" descr="MDR icon"/>
          <p:cNvPicPr>
            <a:picLocks noChangeAspect="1"/>
          </p:cNvPicPr>
          <p:nvPr/>
        </p:nvPicPr>
        <p:blipFill>
          <a:blip r:embed="rId5"/>
          <a:stretch>
            <a:fillRect/>
          </a:stretch>
        </p:blipFill>
        <p:spPr>
          <a:xfrm>
            <a:off x="9060180" y="5775960"/>
            <a:ext cx="2278380" cy="55626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pic>
        <p:nvPicPr>
          <p:cNvPr id="6" name="图片 5" descr="MDR icon"/>
          <p:cNvPicPr>
            <a:picLocks noChangeAspect="1"/>
          </p:cNvPicPr>
          <p:nvPr/>
        </p:nvPicPr>
        <p:blipFill>
          <a:blip r:embed="rId3"/>
          <a:stretch>
            <a:fillRect/>
          </a:stretch>
        </p:blipFill>
        <p:spPr>
          <a:xfrm>
            <a:off x="9060180" y="5775960"/>
            <a:ext cx="2278380" cy="556260"/>
          </a:xfrm>
          <a:prstGeom prst="rect">
            <a:avLst/>
          </a:prstGeom>
        </p:spPr>
      </p:pic>
      <p:sp>
        <p:nvSpPr>
          <p:cNvPr id="10" name="文本框 9"/>
          <p:cNvSpPr txBox="1"/>
          <p:nvPr>
            <p:custDataLst>
              <p:tags r:id="rId4"/>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患者基础信息</a:t>
            </a:r>
          </a:p>
        </p:txBody>
      </p:sp>
      <p:sp>
        <p:nvSpPr>
          <p:cNvPr id="19" name="矩形 18"/>
          <p:cNvSpPr txBox="1"/>
          <p:nvPr>
            <p:custDataLst>
              <p:tags r:id="rId5"/>
            </p:custDataLst>
          </p:nvPr>
        </p:nvSpPr>
        <p:spPr>
          <a:xfrm>
            <a:off x="724535" y="1457960"/>
            <a:ext cx="10106660" cy="1615440"/>
          </a:xfrm>
          <a:prstGeom prst="rect">
            <a:avLst/>
          </a:prstGeom>
        </p:spPr>
        <p:txBody>
          <a:bodyPr wrap="square">
            <a:spAutoFit/>
          </a:bodyPr>
          <a:lstStyle/>
          <a:p>
            <a:r>
              <a:rPr lang="en-US" altLang="en-US" sz="2000" b="0">
                <a:solidFill>
                  <a:schemeClr val="tx1"/>
                </a:solidFill>
                <a:latin typeface="微软雅黑" panose="020b0503020204020204" charset="-122"/>
                <a:cs typeface="+mn-ea"/>
                <a:sym typeface="+mn-lt"/>
              </a:rPr>
              <a:t>1.人口学信息：患者老年女性，67岁，久居山东。</a:t>
            </a:r>
          </a:p>
          <a:p>
            <a:r>
              <a:rPr lang="en-US" altLang="en-US" sz="2000" b="0">
                <a:solidFill>
                  <a:schemeClr val="tx1"/>
                </a:solidFill>
                <a:latin typeface="微软雅黑" panose="020b0503020204020204" charset="-122"/>
                <a:cs typeface="+mn-ea"/>
                <a:sym typeface="+mn-lt"/>
              </a:rPr>
              <a:t>2.主诉：患者于9月5日因低氧血症，心肺复苏术后收入我科，脉搏氧饱和度维持在80%，胸部CT提示双肺大片实变，炎性改变，左下肺局灶性坏死，给予美罗培南联合利奈唑胺经验性治疗。</a:t>
            </a:r>
          </a:p>
          <a:p>
            <a:r>
              <a:rPr lang="en-US" altLang="en-US" sz="2000" b="0">
                <a:solidFill>
                  <a:schemeClr val="tx1"/>
                </a:solidFill>
                <a:latin typeface="微软雅黑" panose="020b0503020204020204" charset="-122"/>
                <a:cs typeface="+mn-ea"/>
                <a:sym typeface="+mn-lt"/>
              </a:rPr>
              <a:t>3.既往史：否认高血压、糖尿病病史，5个月前因甲状腺疾病行甲状腺切除手术。</a:t>
            </a:r>
          </a:p>
        </p:txBody>
      </p:sp>
    </p:spTree>
  </p:cSld>
  <p:clrMapOvr>
    <a:masterClrMapping/>
  </p:clrMapOvr>
  <p:transition/>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pic>
        <p:nvPicPr>
          <p:cNvPr id="6" name="图片 5" descr="MDR icon"/>
          <p:cNvPicPr>
            <a:picLocks noChangeAspect="1"/>
          </p:cNvPicPr>
          <p:nvPr/>
        </p:nvPicPr>
        <p:blipFill>
          <a:blip r:embed="rId3"/>
          <a:stretch>
            <a:fillRect/>
          </a:stretch>
        </p:blipFill>
        <p:spPr>
          <a:xfrm>
            <a:off x="9060180" y="5775960"/>
            <a:ext cx="2278380" cy="556260"/>
          </a:xfrm>
          <a:prstGeom prst="rect">
            <a:avLst/>
          </a:prstGeom>
        </p:spPr>
      </p:pic>
      <p:sp>
        <p:nvSpPr>
          <p:cNvPr id="10" name="文本框 9"/>
          <p:cNvSpPr txBox="1"/>
          <p:nvPr>
            <p:custDataLst>
              <p:tags r:id="rId4"/>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入院后检查</a:t>
            </a:r>
          </a:p>
        </p:txBody>
      </p:sp>
      <p:sp>
        <p:nvSpPr>
          <p:cNvPr id="19" name="矩形 18"/>
          <p:cNvSpPr txBox="1"/>
          <p:nvPr>
            <p:custDataLst>
              <p:tags r:id="rId5"/>
            </p:custDataLst>
          </p:nvPr>
        </p:nvSpPr>
        <p:spPr>
          <a:xfrm>
            <a:off x="725170" y="1457960"/>
            <a:ext cx="10541635" cy="1920240"/>
          </a:xfrm>
          <a:prstGeom prst="rect">
            <a:avLst/>
          </a:prstGeom>
        </p:spPr>
        <p:txBody>
          <a:bodyPr wrap="square">
            <a:spAutoFit/>
          </a:bodyPr>
          <a:lstStyle/>
          <a:p>
            <a:r>
              <a:rPr lang="en-US" altLang="en-US" sz="2000" b="0">
                <a:solidFill>
                  <a:schemeClr val="tx1"/>
                </a:solidFill>
                <a:latin typeface="微软雅黑" panose="020b0503020204020204" charset="-122"/>
                <a:cs typeface="+mn-ea"/>
                <a:sym typeface="+mn-lt"/>
              </a:rPr>
              <a:t>1.体格检查：</a:t>
            </a:r>
          </a:p>
          <a:p>
            <a:r>
              <a:rPr lang="en-US" altLang="en-US" sz="2000" b="0">
                <a:solidFill>
                  <a:schemeClr val="tx1"/>
                </a:solidFill>
                <a:latin typeface="微软雅黑" panose="020b0503020204020204" charset="-122"/>
                <a:cs typeface="+mn-ea"/>
                <a:sym typeface="+mn-lt"/>
              </a:rPr>
              <a:t>体温39℃，呼吸40次/分，心率100次/分，血压112/67mmHg，昏迷状态，双侧瞳孔等大等圆，双肺呼吸音低，可闻及喜气相细湿啰音，呼气相湿啰音，腹部软，肝脾肋下未及，双侧病理征为引出。</a:t>
            </a:r>
          </a:p>
          <a:p>
            <a:r>
              <a:rPr lang="en-US" altLang="en-US" sz="2000" b="0">
                <a:solidFill>
                  <a:schemeClr val="tx1"/>
                </a:solidFill>
                <a:latin typeface="微软雅黑" panose="020b0503020204020204" charset="-122"/>
                <a:cs typeface="+mn-ea"/>
                <a:sym typeface="+mn-lt"/>
              </a:rPr>
              <a:t>2.辅助检查：</a:t>
            </a:r>
          </a:p>
          <a:p>
            <a:r>
              <a:rPr lang="en-US" altLang="en-US" sz="2000" b="0">
                <a:solidFill>
                  <a:schemeClr val="tx1"/>
                </a:solidFill>
                <a:latin typeface="微软雅黑" panose="020b0503020204020204" charset="-122"/>
                <a:cs typeface="+mn-ea"/>
                <a:sym typeface="+mn-lt"/>
              </a:rPr>
              <a:t>双肺大片实变，炎性改变，左下肺局灶性坏死</a:t>
            </a:r>
          </a:p>
        </p:txBody>
      </p:sp>
    </p:spTree>
  </p:cSld>
  <p:clrMapOvr>
    <a:masterClrMapping/>
  </p:clrMapOvr>
  <p:transition/>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pic>
        <p:nvPicPr>
          <p:cNvPr id="6" name="图片 5" descr="MDR icon"/>
          <p:cNvPicPr>
            <a:picLocks noChangeAspect="1"/>
          </p:cNvPicPr>
          <p:nvPr/>
        </p:nvPicPr>
        <p:blipFill>
          <a:blip r:embed="rId3"/>
          <a:stretch>
            <a:fillRect/>
          </a:stretch>
        </p:blipFill>
        <p:spPr>
          <a:xfrm>
            <a:off x="9060180" y="5775960"/>
            <a:ext cx="2278380" cy="556260"/>
          </a:xfrm>
          <a:prstGeom prst="rect">
            <a:avLst/>
          </a:prstGeom>
        </p:spPr>
      </p:pic>
      <p:sp>
        <p:nvSpPr>
          <p:cNvPr id="10" name="文本框 9"/>
          <p:cNvSpPr txBox="1"/>
          <p:nvPr>
            <p:custDataLst>
              <p:tags r:id="rId4"/>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入院后检查</a:t>
            </a:r>
          </a:p>
        </p:txBody>
      </p:sp>
      <p:sp>
        <p:nvSpPr>
          <p:cNvPr id="19" name="矩形 18"/>
          <p:cNvSpPr txBox="1"/>
          <p:nvPr>
            <p:custDataLst>
              <p:tags r:id="rId5"/>
            </p:custDataLst>
          </p:nvPr>
        </p:nvSpPr>
        <p:spPr>
          <a:xfrm>
            <a:off x="725170" y="1457960"/>
            <a:ext cx="10541635" cy="396240"/>
          </a:xfrm>
          <a:prstGeom prst="rect">
            <a:avLst/>
          </a:prstGeom>
        </p:spPr>
        <p:txBody>
          <a:bodyPr wrap="square">
            <a:spAutoFit/>
          </a:bodyPr>
          <a:lstStyle/>
          <a:p>
            <a:pPr algn="l">
              <a:buClrTx/>
              <a:buSzTx/>
              <a:buFontTx/>
            </a:pPr>
            <a:r>
              <a:rPr lang="en-US" altLang="en-US" sz="2000" b="0">
                <a:latin typeface="微软雅黑" panose="020b0503020204020204" charset="-122"/>
                <a:cs typeface="+mn-ea"/>
                <a:sym typeface="+mn-lt"/>
              </a:rPr>
              <a:t>3.影像学检查：</a:t>
            </a:r>
          </a:p>
        </p:txBody>
      </p:sp>
      <p:sp>
        <p:nvSpPr>
          <p:cNvPr id="3" name="文本框 2"/>
          <p:cNvSpPr txBox="1"/>
          <p:nvPr/>
        </p:nvSpPr>
        <p:spPr>
          <a:xfrm>
            <a:off x="1122045" y="3802380"/>
            <a:ext cx="2957195" cy="396240"/>
          </a:xfrm>
          <a:prstGeom prst="rect">
            <a:avLst/>
          </a:prstGeom>
          <a:noFill/>
        </p:spPr>
        <p:txBody>
          <a:bodyPr wrap="square" rtlCol="0">
            <a:spAutoFit/>
          </a:bodyPr>
          <a:lstStyle/>
          <a:p>
            <a:pPr algn="ctr"/>
            <a:endParaRPr lang="en-US" altLang="zh-CN" sz="2000" b="0">
              <a:latin typeface="微软雅黑" panose="020b0503020204020204" charset="-122"/>
            </a:endParaRPr>
          </a:p>
        </p:txBody>
      </p:sp>
      <p:sp>
        <p:nvSpPr>
          <p:cNvPr id="4" name="文本框 3"/>
          <p:cNvSpPr txBox="1"/>
          <p:nvPr/>
        </p:nvSpPr>
        <p:spPr>
          <a:xfrm>
            <a:off x="5203190" y="3802380"/>
            <a:ext cx="3221990" cy="396240"/>
          </a:xfrm>
          <a:prstGeom prst="rect">
            <a:avLst/>
          </a:prstGeom>
          <a:noFill/>
        </p:spPr>
        <p:txBody>
          <a:bodyPr wrap="square" rtlCol="0">
            <a:spAutoFit/>
          </a:bodyPr>
          <a:lstStyle/>
          <a:p>
            <a:pPr algn="ctr"/>
            <a:endParaRPr lang="en-US" altLang="zh-CN" sz="2000" b="0">
              <a:latin typeface="微软雅黑" panose="020b0503020204020204" charset="-122"/>
            </a:endParaRPr>
          </a:p>
        </p:txBody>
      </p:sp>
      <p:sp>
        <p:nvSpPr>
          <p:cNvPr id="5" name="文本框 4"/>
          <p:cNvSpPr txBox="1"/>
          <p:nvPr/>
        </p:nvSpPr>
        <p:spPr>
          <a:xfrm>
            <a:off x="979805" y="6115050"/>
            <a:ext cx="3159125" cy="396240"/>
          </a:xfrm>
          <a:prstGeom prst="rect">
            <a:avLst/>
          </a:prstGeom>
          <a:noFill/>
        </p:spPr>
        <p:txBody>
          <a:bodyPr wrap="square" rtlCol="0">
            <a:spAutoFit/>
          </a:bodyPr>
          <a:lstStyle/>
          <a:p>
            <a:pPr algn="ctr"/>
            <a:endParaRPr lang="en-US" altLang="zh-CN" sz="2000" b="0">
              <a:latin typeface="微软雅黑" panose="020b0503020204020204" charset="-122"/>
            </a:endParaRPr>
          </a:p>
        </p:txBody>
      </p:sp>
      <p:sp>
        <p:nvSpPr>
          <p:cNvPr id="7" name="文本框 6"/>
          <p:cNvSpPr txBox="1"/>
          <p:nvPr/>
        </p:nvSpPr>
        <p:spPr>
          <a:xfrm>
            <a:off x="5132070" y="6106160"/>
            <a:ext cx="3415665" cy="396240"/>
          </a:xfrm>
          <a:prstGeom prst="rect">
            <a:avLst/>
          </a:prstGeom>
          <a:noFill/>
        </p:spPr>
        <p:txBody>
          <a:bodyPr wrap="square" rtlCol="0">
            <a:spAutoFit/>
          </a:bodyPr>
          <a:lstStyle/>
          <a:p>
            <a:pPr algn="ctr"/>
            <a:endParaRPr lang="en-US" altLang="zh-CN" sz="2000" b="0">
              <a:latin typeface="微软雅黑" panose="020b0503020204020204" charset="-122"/>
            </a:endParaRPr>
          </a:p>
        </p:txBody>
      </p:sp>
      <p:pic>
        <p:nvPicPr>
          <p:cNvPr id="20" name="New picture" title=""/>
          <p:cNvPicPr/>
          <p:nvPr/>
        </p:nvPicPr>
        <p:blipFill>
          <a:blip r:embed="rId6"/>
          <a:stretch>
            <a:fillRect/>
          </a:stretch>
        </p:blipFill>
        <p:spPr>
          <a:xfrm>
            <a:off x="1016000" y="1905000"/>
            <a:ext cx="3429000" cy="19050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pic>
        <p:nvPicPr>
          <p:cNvPr id="6" name="图片 5" descr="MDR icon"/>
          <p:cNvPicPr>
            <a:picLocks noChangeAspect="1"/>
          </p:cNvPicPr>
          <p:nvPr/>
        </p:nvPicPr>
        <p:blipFill>
          <a:blip r:embed="rId3"/>
          <a:stretch>
            <a:fillRect/>
          </a:stretch>
        </p:blipFill>
        <p:spPr>
          <a:xfrm>
            <a:off x="9060180" y="5775960"/>
            <a:ext cx="2278380" cy="556260"/>
          </a:xfrm>
          <a:prstGeom prst="rect">
            <a:avLst/>
          </a:prstGeom>
        </p:spPr>
      </p:pic>
      <p:sp>
        <p:nvSpPr>
          <p:cNvPr id="10" name="文本框 9"/>
          <p:cNvSpPr txBox="1"/>
          <p:nvPr>
            <p:custDataLst>
              <p:tags r:id="rId4"/>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诊断评估</a:t>
            </a:r>
          </a:p>
        </p:txBody>
      </p:sp>
      <p:sp>
        <p:nvSpPr>
          <p:cNvPr id="19" name="矩形 18"/>
          <p:cNvSpPr txBox="1"/>
          <p:nvPr>
            <p:custDataLst>
              <p:tags r:id="rId5"/>
            </p:custDataLst>
          </p:nvPr>
        </p:nvSpPr>
        <p:spPr>
          <a:xfrm>
            <a:off x="724535" y="1457960"/>
            <a:ext cx="10542270" cy="1615440"/>
          </a:xfrm>
          <a:prstGeom prst="rect">
            <a:avLst/>
          </a:prstGeom>
        </p:spPr>
        <p:txBody>
          <a:bodyPr wrap="square">
            <a:spAutoFit/>
          </a:bodyPr>
          <a:lstStyle/>
          <a:p>
            <a:r>
              <a:rPr lang="zh-CN" altLang="en-US" sz="2000" b="0">
                <a:solidFill>
                  <a:schemeClr val="tx1"/>
                </a:solidFill>
                <a:latin typeface="微软雅黑" panose="020b0503020204020204" charset="-122"/>
                <a:cs typeface="+mn-ea"/>
                <a:sym typeface="+mn-lt"/>
              </a:rPr>
              <a:t>诊断评估</a:t>
            </a:r>
          </a:p>
          <a:p>
            <a:r>
              <a:rPr lang="zh-CN" altLang="en-US" sz="2000" b="0">
                <a:solidFill>
                  <a:schemeClr val="tx1"/>
                </a:solidFill>
                <a:latin typeface="微软雅黑" panose="020b0503020204020204" charset="-122"/>
                <a:cs typeface="+mn-ea"/>
                <a:sym typeface="+mn-lt"/>
              </a:rPr>
              <a:t>1.初步诊断：脓毒性休克，重症肺炎，颅内占位术后</a:t>
            </a:r>
          </a:p>
          <a:p>
            <a:r>
              <a:rPr lang="zh-CN" altLang="en-US" sz="2000" b="0">
                <a:solidFill>
                  <a:schemeClr val="tx1"/>
                </a:solidFill>
                <a:latin typeface="微软雅黑" panose="020b0503020204020204" charset="-122"/>
                <a:cs typeface="+mn-ea"/>
                <a:sym typeface="+mn-lt"/>
              </a:rPr>
              <a:t>2.诊断依据：患者胸部CT提示双肺大片实变，炎性改变，左下肺局灶性坏死，肺泡灌洗液培养为耐碳青霉烯鲍曼不动杆菌和耐碳青霉烯伊丽莎白菌。</a:t>
            </a:r>
          </a:p>
          <a:p>
            <a:r>
              <a:rPr lang="zh-CN" altLang="en-US" sz="2000" b="0">
                <a:solidFill>
                  <a:schemeClr val="tx1"/>
                </a:solidFill>
                <a:latin typeface="微软雅黑" panose="020b0503020204020204" charset="-122"/>
                <a:cs typeface="+mn-ea"/>
                <a:sym typeface="+mn-lt"/>
              </a:rPr>
              <a:t>3.鉴别诊断：肺栓塞：肺CTA排除诊断。</a:t>
            </a:r>
          </a:p>
        </p:txBody>
      </p:sp>
    </p:spTree>
  </p:cSld>
  <p:clrMapOvr>
    <a:masterClrMapping/>
  </p:clrMapOvr>
  <p:transition/>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pic>
        <p:nvPicPr>
          <p:cNvPr id="6" name="图片 5" descr="MDR icon"/>
          <p:cNvPicPr>
            <a:picLocks noChangeAspect="1"/>
          </p:cNvPicPr>
          <p:nvPr/>
        </p:nvPicPr>
        <p:blipFill>
          <a:blip r:embed="rId3"/>
          <a:stretch>
            <a:fillRect/>
          </a:stretch>
        </p:blipFill>
        <p:spPr>
          <a:xfrm>
            <a:off x="9060180" y="5775960"/>
            <a:ext cx="2278380" cy="556260"/>
          </a:xfrm>
          <a:prstGeom prst="rect">
            <a:avLst/>
          </a:prstGeom>
        </p:spPr>
      </p:pic>
      <p:sp>
        <p:nvSpPr>
          <p:cNvPr id="10" name="文本框 9"/>
          <p:cNvSpPr txBox="1"/>
          <p:nvPr>
            <p:custDataLst>
              <p:tags r:id="rId4"/>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治疗过程</a:t>
            </a:r>
          </a:p>
        </p:txBody>
      </p:sp>
      <p:sp>
        <p:nvSpPr>
          <p:cNvPr id="19" name="矩形 18"/>
          <p:cNvSpPr txBox="1"/>
          <p:nvPr>
            <p:custDataLst>
              <p:tags r:id="rId5"/>
            </p:custDataLst>
          </p:nvPr>
        </p:nvSpPr>
        <p:spPr>
          <a:xfrm>
            <a:off x="725170" y="1457960"/>
            <a:ext cx="10541635" cy="4358640"/>
          </a:xfrm>
          <a:prstGeom prst="rect">
            <a:avLst/>
          </a:prstGeom>
        </p:spPr>
        <p:txBody>
          <a:bodyPr wrap="square">
            <a:spAutoFit/>
          </a:bodyPr>
          <a:lstStyle/>
          <a:p>
            <a:r>
              <a:rPr lang="en-US" altLang="en-US" sz="2000" b="0">
                <a:solidFill>
                  <a:schemeClr val="tx1"/>
                </a:solidFill>
                <a:latin typeface="微软雅黑" panose="020b0503020204020204" charset="-122"/>
                <a:cs typeface="+mn-ea"/>
                <a:sym typeface="+mn-lt"/>
              </a:rPr>
              <a:t>1.药物：美罗培南1g ivgtt Q8h 10天</a:t>
            </a:r>
          </a:p>
          <a:p>
            <a:r>
              <a:rPr lang="en-US" altLang="en-US" sz="2000" b="0">
                <a:solidFill>
                  <a:schemeClr val="tx1"/>
                </a:solidFill>
                <a:latin typeface="微软雅黑" panose="020b0503020204020204" charset="-122"/>
                <a:cs typeface="+mn-ea"/>
                <a:sym typeface="+mn-lt"/>
              </a:rPr>
              <a:t>
多粘菌素50万iu ivgtt Q12h 10天</a:t>
            </a:r>
          </a:p>
          <a:p>
            <a:r>
              <a:rPr lang="en-US" altLang="en-US" sz="2000" b="0">
                <a:solidFill>
                  <a:schemeClr val="tx1"/>
                </a:solidFill>
                <a:latin typeface="微软雅黑" panose="020b0503020204020204" charset="-122"/>
                <a:cs typeface="+mn-ea"/>
                <a:sym typeface="+mn-lt"/>
              </a:rPr>
              <a:t>
舒巴坦2g ivgtt Q8h 4天</a:t>
            </a:r>
          </a:p>
          <a:p>
            <a:r>
              <a:rPr lang="en-US" altLang="en-US" sz="2000" b="0">
                <a:solidFill>
                  <a:schemeClr val="tx1"/>
                </a:solidFill>
                <a:latin typeface="微软雅黑" panose="020b0503020204020204" charset="-122"/>
                <a:cs typeface="+mn-ea"/>
                <a:sym typeface="+mn-lt"/>
              </a:rPr>
              <a:t>
莫西沙星250ml ivgtt Qd 23天</a:t>
            </a:r>
          </a:p>
          <a:p>
            <a:r>
              <a:rPr lang="en-US" altLang="en-US" sz="2000" b="0">
                <a:solidFill>
                  <a:schemeClr val="tx1"/>
                </a:solidFill>
                <a:latin typeface="微软雅黑" panose="020b0503020204020204" charset="-122"/>
                <a:cs typeface="+mn-ea"/>
                <a:sym typeface="+mn-lt"/>
              </a:rPr>
              <a:t>
替加环素50mg ivgtt Q12h 9天</a:t>
            </a:r>
          </a:p>
          <a:p>
            <a:r>
              <a:rPr lang="en-US" altLang="en-US" sz="2000" b="0">
                <a:solidFill>
                  <a:schemeClr val="tx1"/>
                </a:solidFill>
                <a:latin typeface="微软雅黑" panose="020b0503020204020204" charset="-122"/>
                <a:cs typeface="+mn-ea"/>
                <a:sym typeface="+mn-lt"/>
              </a:rPr>
              <a:t>
依拉环素25mg ivgtt Qd 14天</a:t>
            </a:r>
          </a:p>
          <a:p>
            <a:r>
              <a:rPr lang="en-US" altLang="en-US" sz="2000" b="0">
                <a:solidFill>
                  <a:schemeClr val="tx1"/>
                </a:solidFill>
                <a:latin typeface="微软雅黑" panose="020b0503020204020204" charset="-122"/>
                <a:cs typeface="+mn-ea"/>
                <a:sym typeface="+mn-lt"/>
              </a:rPr>
              <a:t>
</a:t>
            </a:r>
          </a:p>
          <a:p>
            <a:r>
              <a:rPr lang="en-US" altLang="en-US" sz="2000" b="0">
                <a:solidFill>
                  <a:schemeClr val="tx1"/>
                </a:solidFill>
                <a:latin typeface="微软雅黑" panose="020b0503020204020204" charset="-122"/>
                <a:cs typeface="+mn-ea"/>
                <a:sym typeface="+mn-lt"/>
              </a:rPr>
              <a:t>2.手术：8月28日，左CPA开颅手术</a:t>
            </a:r>
          </a:p>
        </p:txBody>
      </p:sp>
    </p:spTree>
  </p:cSld>
  <p:clrMapOvr>
    <a:masterClrMapping/>
  </p:clrMapOvr>
  <p:transition/>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pic>
        <p:nvPicPr>
          <p:cNvPr id="6" name="图片 5" descr="MDR icon"/>
          <p:cNvPicPr>
            <a:picLocks noChangeAspect="1"/>
          </p:cNvPicPr>
          <p:nvPr/>
        </p:nvPicPr>
        <p:blipFill>
          <a:blip r:embed="rId3"/>
          <a:stretch>
            <a:fillRect/>
          </a:stretch>
        </p:blipFill>
        <p:spPr>
          <a:xfrm>
            <a:off x="9060180" y="5775960"/>
            <a:ext cx="2278380" cy="556260"/>
          </a:xfrm>
          <a:prstGeom prst="rect">
            <a:avLst/>
          </a:prstGeom>
        </p:spPr>
      </p:pic>
      <p:sp>
        <p:nvSpPr>
          <p:cNvPr id="10" name="文本框 9"/>
          <p:cNvSpPr txBox="1"/>
          <p:nvPr>
            <p:custDataLst>
              <p:tags r:id="rId4"/>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治疗过程</a:t>
            </a:r>
          </a:p>
        </p:txBody>
      </p:sp>
      <p:sp>
        <p:nvSpPr>
          <p:cNvPr id="19" name="矩形 18"/>
          <p:cNvSpPr txBox="1"/>
          <p:nvPr>
            <p:custDataLst>
              <p:tags r:id="rId5"/>
            </p:custDataLst>
          </p:nvPr>
        </p:nvSpPr>
        <p:spPr>
          <a:xfrm>
            <a:off x="725170" y="1457960"/>
            <a:ext cx="10541635" cy="1310640"/>
          </a:xfrm>
          <a:prstGeom prst="rect">
            <a:avLst/>
          </a:prstGeom>
        </p:spPr>
        <p:txBody>
          <a:bodyPr wrap="square">
            <a:spAutoFit/>
          </a:bodyPr>
          <a:lstStyle/>
          <a:p>
            <a:r>
              <a:rPr lang="en-US" altLang="en-US" sz="2000" b="0">
                <a:solidFill>
                  <a:schemeClr val="tx1"/>
                </a:solidFill>
                <a:latin typeface="微软雅黑" panose="020b0503020204020204" charset="-122"/>
                <a:cs typeface="+mn-ea"/>
                <a:sym typeface="+mn-lt"/>
              </a:rPr>
              <a:t>3.微生物/病理结果：肺泡灌洗液培养为耐碳青霉烯鲍曼不动杆菌和耐碳青霉烯伊丽莎白菌</a:t>
            </a:r>
          </a:p>
          <a:p>
            <a:r>
              <a:rPr lang="en-US" altLang="en-US" sz="2000" b="0">
                <a:solidFill>
                  <a:schemeClr val="tx1"/>
                </a:solidFill>
                <a:latin typeface="微软雅黑" panose="020b0503020204020204" charset="-122"/>
                <a:cs typeface="+mn-ea"/>
                <a:sym typeface="+mn-lt"/>
              </a:rPr>
              <a:t>4.方案调整：原治疗方案感染控制不佳，同时合并肾功能不全</a:t>
            </a:r>
          </a:p>
          <a:p>
            <a:r>
              <a:rPr lang="en-US" altLang="en-US" sz="2000" b="0">
                <a:solidFill>
                  <a:schemeClr val="tx1"/>
                </a:solidFill>
                <a:latin typeface="微软雅黑" panose="020b0503020204020204" charset="-122"/>
                <a:cs typeface="+mn-ea"/>
                <a:sym typeface="+mn-lt"/>
              </a:rPr>
              <a:t>5.指标追踪：调整抗感染治疗方案后体温降至正常，WBC和CRP进行性下降，氧合指数升高，影像学表现渗出逐渐吸收。</a:t>
            </a:r>
          </a:p>
        </p:txBody>
      </p:sp>
    </p:spTree>
  </p:cSld>
  <p:clrMapOvr>
    <a:masterClrMapping/>
  </p:clrMapOvr>
  <p:transition/>
  <p:timing/>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DIAGRAM_VIRTUALLY_FRAME" val="{&quot;height&quot;:273.45,&quot;left&quot;:146.55,&quot;top&quot;:130.3,&quot;width&quot;:658.05}"/>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DIAGRAM_VIRTUALLY_FRAME" val="{&quot;height&quot;:273.45,&quot;left&quot;:146.55,&quot;top&quot;:130.3,&quot;width&quot;:658.05}"/>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DIAGRAM_VIRTUALLY_FRAME" val="{&quot;height&quot;:273.45,&quot;left&quot;:146.55,&quot;top&quot;:130.3,&quot;width&quot;:658.05}"/>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DIAGRAM_VIRTUALLY_FRAME" val="{&quot;height&quot;:273.45,&quot;left&quot;:146.55,&quot;top&quot;:130.3,&quot;width&quot;:658.05}"/>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DIAGRAM_VIRTUALLY_FRAME" val="{&quot;height&quot;:273.45,&quot;left&quot;:146.55,&quot;top&quot;:130.3,&quot;width&quot;:658.05}"/>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AS_NET" val="4.0.30319.42000"/>
  <p:tag name="AS_OS" val="Microsoft Windows NT 10.0.14393.0"/>
  <p:tag name="AS_RELEASE_DATE" val="2024.12.14"/>
  <p:tag name="AS_TITLE" val="Aspose.Slides for .NET 4.0 Client Profile"/>
  <p:tag name="AS_VERSION" val="24.12"/>
</p:tagLst>
</file>

<file path=ppt/tags/tag3.xml><?xml version="1.0" encoding="utf-8"?>
<p:tagLst xmlns:p="http://schemas.openxmlformats.org/presentationml/2006/main">
  <p:tag name="KSO_WM_DIAGRAM_VIRTUALLY_FRAME" val="{&quot;height&quot;:273.45,&quot;left&quot;:146.55,&quot;top&quot;:130.3,&quot;width&quot;:658.05}"/>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KSO_WM_DIAGRAM_VIRTUALLY_FRAME" val="{&quot;height&quot;:273.45,&quot;left&quot;:146.55,&quot;top&quot;:130.3,&quot;width&quot;:658.05}"/>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DIAGRAM_VIRTUALLY_FRAME" val="{&quot;height&quot;:273.45,&quot;left&quot;:146.55,&quot;top&quot;:130.3,&quot;width&quot;:658.05}"/>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DIAGRAM_VIRTUALLY_FRAME" val="{&quot;height&quot;:273.45,&quot;left&quot;:146.55,&quot;top&quot;:130.3,&quot;width&quot;:658.05}"/>
</p:tagLst>
</file>

<file path=ppt/theme/theme1.xml><?xml version="1.0" encoding="utf-8"?>
<a:theme xmlns:r="http://schemas.openxmlformats.org/officeDocument/2006/relationships"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Calibri"/>
        <a:ea typeface="微软雅黑" panose="020b0503020204020204" charset="-122"/>
        <a:cs typeface="Arial"/>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微软雅黑" panose="020b0503020204020204" charset="-122"/>
        <a:cs typeface="Arial"/>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Calibri Light"/>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自定义</PresentationFormat>
  <Paragraphs>42</Paragraphs>
  <Slides>12</Slides>
  <Notes>1</Notes>
  <TotalTime>0</TotalTime>
  <HiddenSlides>0</HiddenSlides>
  <MMClips>0</MMClips>
  <ScaleCrop>0</ScaleCrop>
  <HeadingPairs>
    <vt:vector baseType="variant" size="6">
      <vt:variant>
        <vt:lpstr>Fonts used</vt:lpstr>
      </vt:variant>
      <vt:variant>
        <vt:i4>7</vt:i4>
      </vt:variant>
      <vt:variant>
        <vt:lpstr>Theme</vt:lpstr>
      </vt:variant>
      <vt:variant>
        <vt:i4>1</vt:i4>
      </vt:variant>
      <vt:variant>
        <vt:lpstr>Slide Titles</vt:lpstr>
      </vt:variant>
      <vt:variant>
        <vt:i4>12</vt:i4>
      </vt:variant>
    </vt:vector>
  </HeadingPairs>
  <TitlesOfParts>
    <vt:vector baseType="lpstr" size="20">
      <vt:lpstr>Arial</vt:lpstr>
      <vt:lpstr>Calibri</vt:lpstr>
      <vt:lpstr>Calibri Light</vt:lpstr>
      <vt:lpstr>Arial Regular</vt:lpstr>
      <vt:lpstr>微软雅黑</vt:lpstr>
      <vt:lpstr>Times New Roman</vt:lpstr>
      <vt:lpstr>Courier New</vt:lpstr>
      <vt:lpstr>WPS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24.1200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cp:lastModifiedBy>国际循环</cp:lastModifiedBy>
  <cp:revision>45</cp:revision>
  <dcterms:created xsi:type="dcterms:W3CDTF">2025-04-26T19:54:00Z</dcterms:created>
  <dcterms:modified xsi:type="dcterms:W3CDTF">2025-10-31T14:29:16Z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ICV">
    <vt:lpwstr>37B64F04178DAFC60E3A0D687883D5A4_43</vt:lpwstr>
  </property>
  <property fmtid="{D5CDD505-2E9C-101B-9397-08002B2CF9AE}" pid="3" name="KSOProductBuildVer">
    <vt:lpwstr>2052-12.1.0.23125</vt:lpwstr>
  </property>
</Properties>
</file>