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1.疗效评价：临床治愈，患者感染症状缓解，体温、炎症指标、通气参数改善，微生物学感染得到控制；依拉环素治疗期间无明显不良反应，安全性良好。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2.局限性：未明确完善支气管肺泡灌洗等进一步病原学筛查。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3.结论：依拉环素抗菌谱广、抗菌活性强、组织浓度高，对多重耐药菌感染有效，且肾功能不全患者无需调整剂量，可作为重症多重耐药菌感染的重要治疗选择。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 87 岁重症多重耐药菌感染患者应用依拉环素治疗的病例分享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1.独特性：老年多重基础病患者合并多重耐药菌（鲍曼不动杆菌等）感染，美罗培南等常规抗菌药无效，依拉环素干预获效。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2.背景：87 岁男性患者因慢阻肺伴下呼吸道感染、Ⅱ 型呼吸衰竭入院，继发多重耐药菌感染，经依拉环素治疗后感染控制，病情好转。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1.人口学信息：男性，87 岁，居住地衡水，无明确职业相关信息。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2.主诉：间断咳嗽、咳痰、喘憋 2 年，加重 7 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3.既往史：冠心病病史 10 余年，脑梗死病史 10 余年；高血压 2 级很高危。无明确手术史、过敏史记录。家族史：无相关遗传病、肿瘤病史记录。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生活方式：无吸烟、饮酒相关明确记录。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症状特征：喘憋貌，咳嗽、咳痰，症状呈加重趋势。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就诊时间：2025 年 2 月 1 日首次入呼吸内科，2 月 11 日 21:00 转重症医学科。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前期治疗：入呼吸内科后予美罗培南抗感染、甲强龙抗炎、硝普钠降压等治疗，效果不佳。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□体格检查：生命体征（入院时）：T36.2℃，P125 次 / 分，R25 次 / 分，BP179/115mmHg，SPO294%。 系统查体：神清，喘憋貌，桶状胸，双肺干湿性啰音，双下肢水肿。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□辅助检查： 血常规（2-1）：白细胞 11.42×10⁹/L，NE89.1%，PCT0.05ng/ml，肌钙蛋白 927/ml，NT-proBNP7648ng/ml。 血气分析（2-1）：PH7.26，PCO260mmHg，PO279mmHg，BE-1.7mmol/L，Lac4.4mmol/L。 心脏超声：室间隔、左室前壁室壁运动异常，EF42%，二尖瓣少量返流。 影像学检查（2-11CT）：支气管炎并感染，肺气肿，两肺多发微小结节，两肺内条索，两侧胸膜增厚。 病原学检查：2-14 病原学六项检测提示肺炎克雷伯菌等相关病原体；2-20NGS 检出纹带棒杆菌（相对丰度 84.24%）、土曲霉（64.90%）等；2-23 痰培养检出耐碳青霉烯类鲍曼不动杆菌。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1.初步诊断：初步诊断：①Ⅱ 型呼吸衰竭；②慢性阻塞性肺疾病伴下呼吸道感染；③高血压 2 级 很高危；④冠心病；⑤脑梗死病史。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2.诊断依据：诊断依据：咳嗽、咳痰、喘憋症状 + 双肺干湿性啰音体征；CT 提示支气管炎并感染、肺气肿；血气分析提示 Ⅱ 型呼吸衰竭；既往冠心病、脑梗死、高血压病史；病原学检查检出多重耐药菌。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3.鉴别诊断：鉴别诊断：排除病毒感染（病毒抗体检测阴性）；无明确结核相关证据，暂排除结核感染。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1.药物：药物治疗： 美罗培南（2-1 起）：抗感染，后因耐药调整。 甲强龙（2.11-2.16）：抗炎。 舒普深 + 静脉伏立康唑（2-23 起）：抗感染，伏立康唑后续改为口服 200mg Q12。 依拉环素（2-26 起）：1mg/kg，每 12 小时一次，静脉输注 60 分钟，抗感染。 其他药物：硝普钠降压、比索洛尔降心率、去甲肾上腺素升压等。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2.手术：手术 / 操作：2-13 气管插管有创通气；2-25 气管镜检查 + 8% 去甲肾上腺素盐水止血；左侧胸腔穿刺置管引流胸水；3-12 改为无创通气。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3.微生物/病理结果：微生物 / 药敏结果：耐碳青霉烯类鲍曼不动杆菌对美罗培南、亚胺培南等耐药，对阿米卡星、庆大霉素、替加环素、依拉环素等敏感。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4.方案调整：方案调整原因：美罗培南治疗后患者喘憋、感染指标无改善，病原学检出多重耐药菌，故调整为舒普深 + 伏立康唑，后续加用依拉环素强化抗感染。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5.指标追踪：中性粒细胞比例：2-11 90.2%→2-14 81.8%→2-25 93.1%→3-7 84.7%。 体温：2-21 达 38.4℃，2-26 起逐渐稳定在 36.4-37.5℃。 BNP：2-12 7649ng/ml→2-14 3304ng/ml→2-18 166ng/ml→3-3 784ng/ml。 通气参数：FiO2 从 45%-70% 逐渐降至 40%，PC、PEEP 等参数逐渐趋于稳定。 □时间轴记录： 2025-02-01：入院，予美罗培南、甲强龙等治疗，鼻导管吸氧。 2025-02-11：喘憋加重，血气恶化，转重症医学科；予无创辅助通气、去甲肾上腺素升压。 2025-02-13：哮鸣音明显，气管插管有创通气。 2025-02-23：启用舒普深 + 伏立康唑抗感染。 2025-02-26：加用依拉环素抗感染。 2025-02-25：气管镜检查 + 止血操作。 2025-03-12：改为无创通气。 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2025-10-31T14:48:38Z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