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体温变化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1.疗效评价：本例患者抗感染治疗后达临床治愈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2.局限性：未行支气管肺泡灌洗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3.结论：强化病原学筛查可以改善肺部感染预后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高危老年骨髓增生异常综合征并肺部感染一例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1.独特性：老年高危血液病患者，合并重症肺炎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2.背景：老年高危骨髓增生异常综合征，去甲基化治疗后骨髓抑制，并2型糖尿病，合并重症肺炎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1.人口学信息：男，67岁，退休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2.主诉：因面黄，乏力8年，加重1月入院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3.既往史：既往2型糖尿病7年。冠心病5年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重度贫血貌，双肺呼吸音粗，可闻及湿罗音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治疗前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治疗前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依拉环素治疗后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依拉环素治疗后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1.初步诊断：骨髓增生异常综合征，肺部感染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2.诊断依据：痰NGS查出肺炎克雷伯菌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3.鉴别诊断：排除肺结核及肺部真菌感染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1.药物：给予美罗培南及万古霉素，两性霉素胆固醇硫酸复合物治疗无效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3.微生物/病理结果：痰NGS，肺炎克雷伯杆菌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4.方案调整：效果不佳，根据NGS结果，停万古霉素，予美罗培南，依拉环素抗感染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5.指标追踪：体温逐渐正常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2025-11-03T11:35:58Z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