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1.疗效评价：本例患者合并多部位感染，痰培养鲍曼不动杆菌、腹水培养屎肠球菌。经依拉环素抗感染、腹膜后置管引流、肺泡灌洗等治疗后，体温、血象逐渐好转，肾功能逐渐恢复。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3.结论：早期依拉环素对多部位感染具有良好的效果。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一例依拉环素治疗急性重症胰腺炎合并重症感染病例分享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1.独特性：患者急性重症胰腺炎合并有肺部、腹腔感染，发病1周WBC 4万。痰培养鲍曼不动杆菌、腹水培养屎肠球菌。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2.背景：患者中年男性，急性胰腺炎合并肺部、腹腔多处感染。发病1周血象仍持续上升。痰培养鲍曼不动杆菌、腹水培养屎肠球菌。腹膜后穿刺引流、肺泡灌洗、依拉环素抗感染等治疗后好转。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1.人口学信息：李某，中年男性，工人，安徽凤台人。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2.主诉：患者系上腹部疼痛3天，呼吸机辅助通气1天于9.23由外院转入我科。诊断考虑急性胰腺炎（重型、高脂血症）呼吸衰竭、急性肾损伤。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3.既往史：否认既往病史。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37.2，P126次/分，R 26次/分。BP 136/76mmHg。镇静状态，皮肤及巩膜黄染。口唇及四肢末梢青紫。双侧瞳孔1.5/1.5mm，对光反射迟钝。腹膨隆，叩诊呈鼓音。上腹部及左腰部皮肤青紫，肠鸣音减弱，约1次/分。双下肢不肿。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CT提示胰腺渗出明显。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1.初步诊断：急性胰腺炎（重型、高脂血症）、呼吸衰竭、急性肾损伤、肝功能不全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2.诊断依据：胰腺炎符合亚特兰大诊断标准。患者P/F小于100，符合重度呼吸衰竭诊断。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1.药物：多粘菌素75mg q12h静滴。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2.手术：10.24胰周坏死物清除+置管引流术。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3.微生物/病理结果：痰培养鲍曼不动杆菌，腹水培养屎肠球菌。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4.方案调整：患者体重大，依拉环素75mg q12h调整。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5.指标追踪：体温、感染指标逐渐恢复正常。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2025-11-03T11:36:34Z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