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1.疗效评价：有效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3.结论：症状改善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肿瘤患者多重耐药菌感染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1.独特性：肿瘤晚期患者，多重耐药菌感染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2.背景：肺癌患者，基础情况极差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1.人口学信息：49岁，女性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2.主诉：确诊肺癌5年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发热，38度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肺部CT，肺部感染+积液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1.初步诊断：肺癌，重症肺炎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2.诊断依据：痰培养肺克+鲍曼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1.药物：头孢他定阿维巴坦加依拉环素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3.微生物/病理结果：痰培养，CRAB+CRKP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4.方案调整：无调整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5.指标追踪：炎症指标下降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2025-11-06T10:00:23Z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