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3.结论：安全有效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脓毒症经验性治疗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1.独特性：脓毒症经验性治疗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2.背景：老年男性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1.人口学信息：70岁男性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2.主诉：胸闷气喘5年，再发加重14小时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3.既往史：心脏病5年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发热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胸部CT提示肺部感染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2.诊断依据：pCT18.6，胸部CT提示肺部感染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1.药物：美罗培南加依拉环素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3.微生物/病理结果：痰培养，曲霉菌加细菌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2025-11-06T09:50:19Z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