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3.结论：高龄耐药菌治疗，安全有效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高龄患者耐药菌感染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1.独特性：97岁老年患者，肺部耐药菌感染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2.背景：老年人耐药菌治疗的有效和安全性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1.人口学信息：97岁男性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2.主诉：呼吸困难1天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3.既往史：高血压10年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1.初步诊断：呼吸衰竭，肺部感染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2.诊断依据：痰培养，大肠埃希菌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1.药物：美罗培南加依拉环素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3.微生物/病理结果：痰培养，大肠埃希菌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2025-11-06T10:13:56Z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