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1.疗效评价：患者检出鲍曼不动杆菌，大肠埃希菌，立即调整用药,用药抗感染不佳后迅速调整,症状体征明显好转，体温恢复正常，治疗有效。治疗过程中无肝肾功能损伤。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2.局限性：根据药敏结过及时调整抗感染用药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3.结论：病人诊疗过程中，应密切关注患者体征，依据病情及时制定并调整治疗方案，达到疗效。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一例脑梗死恢复期感染病例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1.独特性：患者于脑梗死恢复期,左侧 硬膜下血肿 恢复期,右侧 大面积脑梗死 恢复期,心房颤动,肺部感染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早前被家属发现右侧肢体偏瘫,后在神经外科行硬脑膜下钻孔引流术,后行偏瘫肢体综合训练、生物反馈、中频等一系列治疗,左侧硬膜下血肿术后改变,积液较前相仿。目前患者病情平稳,存在气管切开状态,认知障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1.人口学信息：82，女，其他，湖北武汉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2.主诉：四肢活动障碍2月余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3.既往史：2024年左侧脑梗示病史,行取栓手术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898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体温36.3C 脉搏80次/分 呼吸20次/分 血压130/80mmHg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一般情况：发育良好，营养中等，正常面容，表情自如，查体不配合,正力体型,步态不正常，被动体味,神志清楚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颈部：[无］颈项强直，颈动脉［搏动正常］，肝颈静脉回流征：［阴性］，气管［居中］，甲状腺［正常］，血管［无］杂音｝。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胸部：[廓［正常］，乳房［正常］，胸骨［无］叩痛｝。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肺：诊：呼吸运动［正常］；触诊：语颤〔正常］，胸膜［无］摩擦音，皮下惗发感［无］；叩诊：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［正常清晰］；听诊：呼吸音［正常］。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：视诊：心尖搏动［正常］，心尖搏动位置［正常］，触诊：心尖搏动［正常］，［无］震颤；叩诊：心相对浊音界［正常］；听诊：心率：［80次/分，心律［规整］，心音［正常］，［无］杂音，周围血管征：[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视诊：外形［正常］，胃型［无］，腹壁：［无］静脉曲张，［无］手术疤痕；触诊：腹部触诊［全腹柔软］，［无压痛，肝［肋下未及］，胆囊［未触及肿大］，Murphy征[阴性］，脾［未触及肿大］，肾［无叩击痛］，腹部包块［未触及］，其他：［无］；叩诊：肝浊音界［存在］，移动性浊音［阴性］；听诊：肠鸣音［正常］，［无1气过水声，血管［无］杂音。｝直肠肛门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外生殖器：［正常］。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貸柱：［正常］。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四肢：［正常］。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神经系统：［异常］。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6-26复查脑+肺部CT示：左侧硬膜下血肿术后改变，积液较前相仿，左侧岛叶、额顶叶软化灶形成；右侧顶颞叶脑梗死灶，建议结合MRI进一步检查；右侧丘脑腔隙，双侧侧脑室旁脑白质病变。双肺炎症，双肺下叶坠积性炎症，较前进展，建议治疗后复查，双侧胸腔积液，较前减少；双侧锁骨上区及纵隔多发小淋巴结；主动脉粥样硬化改变；心包少量积液；所及双侧肋骨多发陈旧性骨折，T6、T8及T12椎体变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2025.7.17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2025.7.22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014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1.初步诊断：脑梗死恢复期，左侧 硬膜下血肿 恢复期，右侧大面积脑梗死 恢复期，心房颤动，肺部感染，气管切开术后拔管困难，意识模糊，认知障碍（重度），行走困难，运动障碍，吞咽困难，后天性足下垂，贫血，陈旧性 肋骨骨折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，张玉清，女，82岁；因“四肢活动障碍2月余”入院；现病史：患者2025-05-11晚9点睡觉时无明显异常，2025.5.12日早9点被家属发现右侧肢体偏瘫，不能站立，伴失语、小便失禁、抽搐，无头痛，恶心，呕吐，复视、饮水呛咳等症状。急诊120送入我院，急诊以“左侧慢性硬膜下血肿、右侧顶颞叶大面积脑梗”收入神经外科。5-12在神经外科急诊行硬脑膜下钻孔引流术，术后予以补液、扩容、营养、护胃等对症治疗。因肺部感染较重，2025-05-19行气管切开术，病情稳定后于2025-06-04转入我科，转科后继续予以双联抗血小板聚集、调脂稳斑、营养神经、抗淡、化痰、营养支持等对症治疗；行偏瘫肢体综合训练、生物反馈、中频、智能上下肢、推拿等综合康复治疗。6-26复查脑+肺部CT示：左侧硬膜下血肿术后改变，积液较前相仿；左侧岛叶、额顶叶软化灶形成；右侧顶颞叶脑梗死灶，建议结合1I进一步检查，右侧丘脑腔隙，双侧侧脑室旁脑白质病变。双肺炎症，双肺下叶坠积性炎症，较前进展，建议治疗后复查，双侧胸腔积液，较前减少；双侧锁骨上区及纵隔多发小淋巴结；主动脉粥样硬化改变；心包fh量积液；所及双侧肋骨多发陈旧性骨折，T6、T8及T12椎体变扁。病情稳定后6-27办理出院。出院后至梨园医院行综合康复治疗，目前患者病情平稳，存在气管忉开状态，认知障碍，语言障碍，吞咽障碍，四肢活动障碍等问题，为求进一步康复治疗，门诊以“脑梗死恢复期”收入院。既往史：有房颤病史，间断口服药物；有贫血病史，2024年左侧脑梗示病史，行取栓手术。体格检查：T36.3°，P80次/min, R20次/nin, BP130nHig/80mmHsg，神清，发育正常，轮推入病房，查体部分配合。气管切开状态，认知障碍，失语，双肺呼吸音粗，未闻及明显干湿啰音。双侧瞳孔等大等圆，D=2.5mm，对光反射灵敏；双侧额紋等称，双侧鼻唇沟等称，伸舌不能配合，四肢肌力肌张力查体不能配合，左侧肢体肌力约2-3，右侧肢体肌力约4级，生理反射存在，病理反射未引出。辅助检查：6-26复查脑+肺部cT示：左侧硬膜下血肿术后改变，积液较前相仿，左侧岛叶、额顶叶软化灶形成；右侧项颞叶脑梗死灶，建议结合TI进一步检查，右侧丘脑腔隙，双侧侧脑室旁脑白质病变。双肺炎症，双肺下叶坠积性炎症，较前进展，建议治疗后复查，双侧胸腔积液，较前减少；双侧锁骨上区及纵隔多发小淋巴结；主动脉粥样硬化改变；心包少量积液；所及双侧肋骨多发陈旧性骨折，T6、T8及T12椎体变扁。根据病史、查体、既往史、辅助检查等治疗，支持上述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3.鉴别诊断：鉴别诊断：根据病史、查体、既往史、辅助检查等治疗,支持上述诊断。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1.药物：2025/7/23-8/4哌拉西林4.5gq8h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2025/8/12-8/13美罗培南1gq8h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2025/8/13-8/15舒普深3gq12h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2025/8/24-8/27利奈唑胺600mgq12h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2025/8/25-8/29美罗培南1gq8h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2025/8/25-9/3多黏B50万IUq12h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2025/8/27-8/29替加环素50mgq12h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2025/8/29-9/10依拉环素50mgq12h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2025/8/29-9/12美罗培南0.5gq8h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2.手术：2025/8/13气管扩张术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2025/8/13气管灌洗术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2025/8/13气管造口洗涤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2025/8/14引导下中心静脉置管术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2025/8/26内镜下气管病损切除术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3.微生物/病理结果：检出鲍曼不动杆菌、铜绿假单胞菌、大肠埃希菌、奇异变形菌、卡它莫拉菌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4.方案调整：2025/8/29因抗感染不佳替加环素替换为依拉环素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5.指标追踪：患者发热,检出鲍曼不动杆菌,,感染进展加重，8.29-9.10使用依拉环素,经治疗后体温降至正常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2025-11-06T10:17:05Z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