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1.疗效评价：对于该老年患者，依拉环素联合治疗对鲍曼不懂杆菌感染控制良好，且无明显不良反应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2.局限性：患者家属不考虑支气管镜检查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3.结论：针对确切病原体的针对性治疗在抗感染治疗中十分重要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病例报告：长期卧床者感染困局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1.独特性：长期卧床，老年患者，反复肺部感染，家属放弃有创治疗方案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2.背景：痰液检查发现大量鲍曼不懂杆菌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1.人口学信息：人口学信息：76岁，男，退休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2.主诉：咳嗽咳痰10年，呼吸困难一个月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3.既往史：高血压，脑梗，精神分裂症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体温38度、心率110次/分、呼吸30次/分、两肺痰鸣音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两肺慢性炎症、气管内痰栓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1.初步诊断：慢阻肺急性加重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2.诊断依据：反复咳嗽咳痰10年，有吸烟史，结合既往肺功能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3.鉴别诊断：心功能不全，肺栓塞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1.药物：头孢他啶阿维巴坦2.5q8h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2.手术：未做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3.微生物/病理结果：鲍曼不动杆菌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4.方案调整：考虑鲍曼不动杆菌感染、舒普深联合依拉环素q12h治疗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5.指标追踪：体温正常，痰量减少。炎症指标明显下降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37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2025-11-07T01:51:36Z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