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1.疗效评价：感染好转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2.局限性：未进行支气管肺泡灌洗液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3.结论：强化病原学筛查可改善病人预后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病例报告：同济医院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1.独特性：粒细胞缺乏，复杂感染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2.背景：急性髓系白血病，化疗后三系减低，粒缺伴感染，注意留取病原菌证据，预防感染性休克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1.人口学信息：患者顾耀明，81岁男性，居住上海，退休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2.主诉：确诊急性髓系白血病1年余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3.既往史：冠心病，2型糖尿病，口服药物治疗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生命体征及查体正常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1.初步诊断：急性髓系白血病，化疗后骨髓抑制，肺部感染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2.诊断依据：血NGS培养出嗜麦芽窄食单胞菌，缓慢葡萄球菌，胸部CT提示肺部感染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3.鉴别诊断：排除结核：血NGS无结核分枝杆菌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1.药物：亚胺培南西司他丁瑞来巴坦1.25g ivgtt q6h✖️7天，万古霉素1g ivgtt q12h✖️7天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3.微生物/病理结果：血NGS培养出嗜麦芽窄食单胞菌，缓慢葡萄球菌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4.方案调整：因感染控制不佳改为依拉环素50mg ivgtt q12h✖️7天，多黏菌素E 150mg ivgtt q12h✖️7天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5.指标追踪：CRP下降，体温下降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2025-11-07T02:09:41Z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