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1.疗效评价：使用依拉环素疗效可控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2.局限性：未做气管镜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3.结论：强化筛查不明原因的肺炎愈后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下叶恶性肿瘤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1.独特性：肺念珠菌病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2.背景：肺癌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1.人口学信息：男、70岁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2.主诉：高热伴呼吸困难2天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3.既往史：右肺中下恶性肿瘤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T40.0 P109次/分 BP129/76mmHg H 172.0cm W 58.0kg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CT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1.初步诊断：脓毒血症 肺炎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2.诊断依据：NGS肺念珠菌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3.鉴别诊断：肺炎 肺癌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1.药物：美罗培南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3.微生物/病理结果：头孢菌素类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4.方案调整：依拉环素50mg Q12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2025-11-10T07:22:04Z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